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sldIdLst>
    <p:sldId id="256" r:id="rId2"/>
    <p:sldId id="267" r:id="rId3"/>
    <p:sldId id="257" r:id="rId4"/>
    <p:sldId id="259" r:id="rId5"/>
    <p:sldId id="258" r:id="rId6"/>
    <p:sldId id="260" r:id="rId7"/>
    <p:sldId id="269" r:id="rId8"/>
    <p:sldId id="268" r:id="rId9"/>
    <p:sldId id="270" r:id="rId10"/>
    <p:sldId id="265" r:id="rId11"/>
    <p:sldId id="266" r:id="rId12"/>
    <p:sldId id="261" r:id="rId13"/>
    <p:sldId id="262" r:id="rId14"/>
    <p:sldId id="264" r:id="rId15"/>
    <p:sldId id="271" r:id="rId16"/>
    <p:sldId id="272" r:id="rId17"/>
    <p:sldId id="273" r:id="rId18"/>
    <p:sldId id="274" r:id="rId19"/>
    <p:sldId id="275" r:id="rId20"/>
    <p:sldId id="276" r:id="rId21"/>
    <p:sldId id="278" r:id="rId22"/>
    <p:sldId id="279" r:id="rId23"/>
    <p:sldId id="28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39998-3F3F-435B-9FA3-8CC201E53212}"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s-ES"/>
        </a:p>
      </dgm:t>
    </dgm:pt>
    <dgm:pt modelId="{9C24A5D6-36DF-4925-8539-EFBFBFE15A45}">
      <dgm:prSet phldrT="[Texto]"/>
      <dgm:spPr/>
      <dgm:t>
        <a:bodyPr/>
        <a:lstStyle/>
        <a:p>
          <a:r>
            <a:rPr lang="es-ES" b="1" i="0" dirty="0"/>
            <a:t>PARTÍCULAS MENORES</a:t>
          </a:r>
          <a:endParaRPr lang="es-ES" b="1" dirty="0"/>
        </a:p>
      </dgm:t>
    </dgm:pt>
    <dgm:pt modelId="{FB6A94F0-FAA3-4C84-AC57-3FBEEB803252}" type="parTrans" cxnId="{BFA5169E-4B42-4AD3-BDF7-025A0008AD97}">
      <dgm:prSet/>
      <dgm:spPr/>
      <dgm:t>
        <a:bodyPr/>
        <a:lstStyle/>
        <a:p>
          <a:endParaRPr lang="es-ES"/>
        </a:p>
      </dgm:t>
    </dgm:pt>
    <dgm:pt modelId="{D9FE507C-85F5-4BF7-B983-CF7973CE87C6}" type="sibTrans" cxnId="{BFA5169E-4B42-4AD3-BDF7-025A0008AD97}">
      <dgm:prSet/>
      <dgm:spPr/>
      <dgm:t>
        <a:bodyPr/>
        <a:lstStyle/>
        <a:p>
          <a:endParaRPr lang="es-ES"/>
        </a:p>
      </dgm:t>
    </dgm:pt>
    <dgm:pt modelId="{B7F71434-469B-4822-8F0E-10FB2901BEE0}">
      <dgm:prSet phldrT="[Texto]"/>
      <dgm:spPr/>
      <dgm:t>
        <a:bodyPr/>
        <a:lstStyle/>
        <a:p>
          <a:r>
            <a:rPr lang="el-GR" b="0" i="0" dirty="0"/>
            <a:t>5-10 μ</a:t>
          </a:r>
          <a:r>
            <a:rPr lang="es-ES" b="0" i="0" dirty="0"/>
            <a:t>m</a:t>
          </a:r>
          <a:endParaRPr lang="es-ES" dirty="0"/>
        </a:p>
      </dgm:t>
    </dgm:pt>
    <dgm:pt modelId="{C01B38AF-0C44-4427-9330-EAF4C5639E1A}" type="parTrans" cxnId="{F86F460C-DBB9-4F56-A1E6-D6A2223BF9D6}">
      <dgm:prSet/>
      <dgm:spPr/>
      <dgm:t>
        <a:bodyPr/>
        <a:lstStyle/>
        <a:p>
          <a:endParaRPr lang="es-ES"/>
        </a:p>
      </dgm:t>
    </dgm:pt>
    <dgm:pt modelId="{BCED879B-9B3F-487C-8344-B4CE16903999}" type="sibTrans" cxnId="{F86F460C-DBB9-4F56-A1E6-D6A2223BF9D6}">
      <dgm:prSet/>
      <dgm:spPr/>
      <dgm:t>
        <a:bodyPr/>
        <a:lstStyle/>
        <a:p>
          <a:endParaRPr lang="es-ES"/>
        </a:p>
      </dgm:t>
    </dgm:pt>
    <dgm:pt modelId="{8F123127-5275-4D91-8C4A-0EF205A4DD21}">
      <dgm:prSet phldrT="[Texto]"/>
      <dgm:spPr/>
      <dgm:t>
        <a:bodyPr/>
        <a:lstStyle/>
        <a:p>
          <a:r>
            <a:rPr lang="es-ES" b="1" dirty="0"/>
            <a:t>PARTÍCULAS</a:t>
          </a:r>
          <a:r>
            <a:rPr lang="es-ES" b="1" baseline="0" dirty="0"/>
            <a:t> MAYORES</a:t>
          </a:r>
          <a:endParaRPr lang="es-ES" b="1" dirty="0"/>
        </a:p>
      </dgm:t>
    </dgm:pt>
    <dgm:pt modelId="{19537097-42A2-40BC-BFCC-095CBACE5320}" type="parTrans" cxnId="{D0654DB7-C519-43E9-9498-7DFA94CD3EBD}">
      <dgm:prSet/>
      <dgm:spPr/>
      <dgm:t>
        <a:bodyPr/>
        <a:lstStyle/>
        <a:p>
          <a:endParaRPr lang="es-ES"/>
        </a:p>
      </dgm:t>
    </dgm:pt>
    <dgm:pt modelId="{DBD5B0CF-1462-432D-9E29-91754C241586}" type="sibTrans" cxnId="{D0654DB7-C519-43E9-9498-7DFA94CD3EBD}">
      <dgm:prSet/>
      <dgm:spPr/>
      <dgm:t>
        <a:bodyPr/>
        <a:lstStyle/>
        <a:p>
          <a:endParaRPr lang="es-ES"/>
        </a:p>
      </dgm:t>
    </dgm:pt>
    <dgm:pt modelId="{750BA8BC-0786-49D7-82F3-7C36DC32A221}">
      <dgm:prSet phldrT="[Texto]"/>
      <dgm:spPr/>
      <dgm:t>
        <a:bodyPr/>
        <a:lstStyle/>
        <a:p>
          <a:r>
            <a:rPr lang="el-GR" b="0" i="0" dirty="0"/>
            <a:t>10-40 μ</a:t>
          </a:r>
          <a:r>
            <a:rPr lang="es-ES" b="0" i="0" dirty="0"/>
            <a:t>m</a:t>
          </a:r>
          <a:endParaRPr lang="es-ES" dirty="0"/>
        </a:p>
      </dgm:t>
    </dgm:pt>
    <dgm:pt modelId="{96D3EE4A-148B-49B8-AB2A-090C30AB39D8}" type="parTrans" cxnId="{B0CE2038-EEDE-4AB2-83FA-8D0085A8F12A}">
      <dgm:prSet/>
      <dgm:spPr/>
      <dgm:t>
        <a:bodyPr/>
        <a:lstStyle/>
        <a:p>
          <a:endParaRPr lang="es-ES"/>
        </a:p>
      </dgm:t>
    </dgm:pt>
    <dgm:pt modelId="{68C663B4-3F6E-449D-BE78-365A49BAE9C3}" type="sibTrans" cxnId="{B0CE2038-EEDE-4AB2-83FA-8D0085A8F12A}">
      <dgm:prSet/>
      <dgm:spPr/>
      <dgm:t>
        <a:bodyPr/>
        <a:lstStyle/>
        <a:p>
          <a:endParaRPr lang="es-ES"/>
        </a:p>
      </dgm:t>
    </dgm:pt>
    <dgm:pt modelId="{E1525587-AC0D-42F2-8994-1C0F0B8D8610}" type="pres">
      <dgm:prSet presAssocID="{58339998-3F3F-435B-9FA3-8CC201E53212}" presName="Name0" presStyleCnt="0">
        <dgm:presLayoutVars>
          <dgm:dir/>
          <dgm:animLvl val="lvl"/>
          <dgm:resizeHandles val="exact"/>
        </dgm:presLayoutVars>
      </dgm:prSet>
      <dgm:spPr/>
    </dgm:pt>
    <dgm:pt modelId="{F3D7E904-9A43-4431-B799-58E616F61E1F}" type="pres">
      <dgm:prSet presAssocID="{9C24A5D6-36DF-4925-8539-EFBFBFE15A45}" presName="composite" presStyleCnt="0"/>
      <dgm:spPr/>
    </dgm:pt>
    <dgm:pt modelId="{7B9B71EF-3C74-4A0C-9995-39A3CA5C8F92}" type="pres">
      <dgm:prSet presAssocID="{9C24A5D6-36DF-4925-8539-EFBFBFE15A45}" presName="parTx" presStyleLbl="alignNode1" presStyleIdx="0" presStyleCnt="2">
        <dgm:presLayoutVars>
          <dgm:chMax val="0"/>
          <dgm:chPref val="0"/>
          <dgm:bulletEnabled val="1"/>
        </dgm:presLayoutVars>
      </dgm:prSet>
      <dgm:spPr/>
    </dgm:pt>
    <dgm:pt modelId="{02CE6C0E-5C27-4A6D-93DC-48E5D33A8FAA}" type="pres">
      <dgm:prSet presAssocID="{9C24A5D6-36DF-4925-8539-EFBFBFE15A45}" presName="desTx" presStyleLbl="alignAccFollowNode1" presStyleIdx="0" presStyleCnt="2">
        <dgm:presLayoutVars>
          <dgm:bulletEnabled val="1"/>
        </dgm:presLayoutVars>
      </dgm:prSet>
      <dgm:spPr/>
    </dgm:pt>
    <dgm:pt modelId="{347FDC5B-FDA9-49FC-BB11-8105110605F2}" type="pres">
      <dgm:prSet presAssocID="{D9FE507C-85F5-4BF7-B983-CF7973CE87C6}" presName="space" presStyleCnt="0"/>
      <dgm:spPr/>
    </dgm:pt>
    <dgm:pt modelId="{E7F9CE5E-0D02-47D1-81E4-6ED39E81FE8E}" type="pres">
      <dgm:prSet presAssocID="{8F123127-5275-4D91-8C4A-0EF205A4DD21}" presName="composite" presStyleCnt="0"/>
      <dgm:spPr/>
    </dgm:pt>
    <dgm:pt modelId="{0D16FCAE-D715-42BE-90A4-1FB8CCC4E82C}" type="pres">
      <dgm:prSet presAssocID="{8F123127-5275-4D91-8C4A-0EF205A4DD21}" presName="parTx" presStyleLbl="alignNode1" presStyleIdx="1" presStyleCnt="2">
        <dgm:presLayoutVars>
          <dgm:chMax val="0"/>
          <dgm:chPref val="0"/>
          <dgm:bulletEnabled val="1"/>
        </dgm:presLayoutVars>
      </dgm:prSet>
      <dgm:spPr/>
    </dgm:pt>
    <dgm:pt modelId="{008B2DA3-F70B-476E-B148-A62DB775F8FB}" type="pres">
      <dgm:prSet presAssocID="{8F123127-5275-4D91-8C4A-0EF205A4DD21}" presName="desTx" presStyleLbl="alignAccFollowNode1" presStyleIdx="1" presStyleCnt="2">
        <dgm:presLayoutVars>
          <dgm:bulletEnabled val="1"/>
        </dgm:presLayoutVars>
      </dgm:prSet>
      <dgm:spPr/>
    </dgm:pt>
  </dgm:ptLst>
  <dgm:cxnLst>
    <dgm:cxn modelId="{92E50505-ADC5-404F-B6D1-5BC52BA5FE82}" type="presOf" srcId="{9C24A5D6-36DF-4925-8539-EFBFBFE15A45}" destId="{7B9B71EF-3C74-4A0C-9995-39A3CA5C8F92}" srcOrd="0" destOrd="0" presId="urn:microsoft.com/office/officeart/2005/8/layout/hList1"/>
    <dgm:cxn modelId="{F86F460C-DBB9-4F56-A1E6-D6A2223BF9D6}" srcId="{9C24A5D6-36DF-4925-8539-EFBFBFE15A45}" destId="{B7F71434-469B-4822-8F0E-10FB2901BEE0}" srcOrd="0" destOrd="0" parTransId="{C01B38AF-0C44-4427-9330-EAF4C5639E1A}" sibTransId="{BCED879B-9B3F-487C-8344-B4CE16903999}"/>
    <dgm:cxn modelId="{B0CE2038-EEDE-4AB2-83FA-8D0085A8F12A}" srcId="{8F123127-5275-4D91-8C4A-0EF205A4DD21}" destId="{750BA8BC-0786-49D7-82F3-7C36DC32A221}" srcOrd="0" destOrd="0" parTransId="{96D3EE4A-148B-49B8-AB2A-090C30AB39D8}" sibTransId="{68C663B4-3F6E-449D-BE78-365A49BAE9C3}"/>
    <dgm:cxn modelId="{2CD18A62-8BBD-4276-9507-86F04F77D5A5}" type="presOf" srcId="{8F123127-5275-4D91-8C4A-0EF205A4DD21}" destId="{0D16FCAE-D715-42BE-90A4-1FB8CCC4E82C}" srcOrd="0" destOrd="0" presId="urn:microsoft.com/office/officeart/2005/8/layout/hList1"/>
    <dgm:cxn modelId="{48FD147B-AA37-4369-9301-C0F2223AE239}" type="presOf" srcId="{750BA8BC-0786-49D7-82F3-7C36DC32A221}" destId="{008B2DA3-F70B-476E-B148-A62DB775F8FB}" srcOrd="0" destOrd="0" presId="urn:microsoft.com/office/officeart/2005/8/layout/hList1"/>
    <dgm:cxn modelId="{BFA5169E-4B42-4AD3-BDF7-025A0008AD97}" srcId="{58339998-3F3F-435B-9FA3-8CC201E53212}" destId="{9C24A5D6-36DF-4925-8539-EFBFBFE15A45}" srcOrd="0" destOrd="0" parTransId="{FB6A94F0-FAA3-4C84-AC57-3FBEEB803252}" sibTransId="{D9FE507C-85F5-4BF7-B983-CF7973CE87C6}"/>
    <dgm:cxn modelId="{E65F23A6-D92B-4BF2-BA51-001F8C733707}" type="presOf" srcId="{58339998-3F3F-435B-9FA3-8CC201E53212}" destId="{E1525587-AC0D-42F2-8994-1C0F0B8D8610}" srcOrd="0" destOrd="0" presId="urn:microsoft.com/office/officeart/2005/8/layout/hList1"/>
    <dgm:cxn modelId="{D0654DB7-C519-43E9-9498-7DFA94CD3EBD}" srcId="{58339998-3F3F-435B-9FA3-8CC201E53212}" destId="{8F123127-5275-4D91-8C4A-0EF205A4DD21}" srcOrd="1" destOrd="0" parTransId="{19537097-42A2-40BC-BFCC-095CBACE5320}" sibTransId="{DBD5B0CF-1462-432D-9E29-91754C241586}"/>
    <dgm:cxn modelId="{B17AE7F9-0249-408E-B236-D4B58DE71745}" type="presOf" srcId="{B7F71434-469B-4822-8F0E-10FB2901BEE0}" destId="{02CE6C0E-5C27-4A6D-93DC-48E5D33A8FAA}" srcOrd="0" destOrd="0" presId="urn:microsoft.com/office/officeart/2005/8/layout/hList1"/>
    <dgm:cxn modelId="{1184CA55-E301-41B2-8429-2BFE7C0A5D71}" type="presParOf" srcId="{E1525587-AC0D-42F2-8994-1C0F0B8D8610}" destId="{F3D7E904-9A43-4431-B799-58E616F61E1F}" srcOrd="0" destOrd="0" presId="urn:microsoft.com/office/officeart/2005/8/layout/hList1"/>
    <dgm:cxn modelId="{7999A2D1-6E1C-48B9-BE39-D2658DDAB879}" type="presParOf" srcId="{F3D7E904-9A43-4431-B799-58E616F61E1F}" destId="{7B9B71EF-3C74-4A0C-9995-39A3CA5C8F92}" srcOrd="0" destOrd="0" presId="urn:microsoft.com/office/officeart/2005/8/layout/hList1"/>
    <dgm:cxn modelId="{7B360EC0-AE62-480D-B175-5696AAA0A055}" type="presParOf" srcId="{F3D7E904-9A43-4431-B799-58E616F61E1F}" destId="{02CE6C0E-5C27-4A6D-93DC-48E5D33A8FAA}" srcOrd="1" destOrd="0" presId="urn:microsoft.com/office/officeart/2005/8/layout/hList1"/>
    <dgm:cxn modelId="{7ED58467-96D7-4146-9308-7542D4520995}" type="presParOf" srcId="{E1525587-AC0D-42F2-8994-1C0F0B8D8610}" destId="{347FDC5B-FDA9-49FC-BB11-8105110605F2}" srcOrd="1" destOrd="0" presId="urn:microsoft.com/office/officeart/2005/8/layout/hList1"/>
    <dgm:cxn modelId="{46BE85DD-9D3C-40BA-9132-8E8E637FD91E}" type="presParOf" srcId="{E1525587-AC0D-42F2-8994-1C0F0B8D8610}" destId="{E7F9CE5E-0D02-47D1-81E4-6ED39E81FE8E}" srcOrd="2" destOrd="0" presId="urn:microsoft.com/office/officeart/2005/8/layout/hList1"/>
    <dgm:cxn modelId="{97C4343A-2772-41F9-A88B-23BF0540DB0C}" type="presParOf" srcId="{E7F9CE5E-0D02-47D1-81E4-6ED39E81FE8E}" destId="{0D16FCAE-D715-42BE-90A4-1FB8CCC4E82C}" srcOrd="0" destOrd="0" presId="urn:microsoft.com/office/officeart/2005/8/layout/hList1"/>
    <dgm:cxn modelId="{766C4D7C-2158-49DF-BF9C-0F2C5424D7F3}" type="presParOf" srcId="{E7F9CE5E-0D02-47D1-81E4-6ED39E81FE8E}" destId="{008B2DA3-F70B-476E-B148-A62DB775F8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68D441-9BAF-43B4-AF1A-AE1720CCAA4F}" type="doc">
      <dgm:prSet loTypeId="urn:microsoft.com/office/officeart/2005/8/layout/pyramid2" loCatId="list" qsTypeId="urn:microsoft.com/office/officeart/2005/8/quickstyle/simple1" qsCatId="simple" csTypeId="urn:microsoft.com/office/officeart/2005/8/colors/colorful5" csCatId="colorful" phldr="1"/>
      <dgm:spPr/>
    </dgm:pt>
    <dgm:pt modelId="{AAEDA7EC-6B6C-4B9D-A521-4A0837659538}">
      <dgm:prSet phldrT="[Texto]"/>
      <dgm:spPr/>
      <dgm:t>
        <a:bodyPr/>
        <a:lstStyle/>
        <a:p>
          <a:r>
            <a:rPr lang="es-ES" b="1" dirty="0"/>
            <a:t>Filtrado efectivo</a:t>
          </a:r>
        </a:p>
      </dgm:t>
    </dgm:pt>
    <dgm:pt modelId="{7B7276E4-F74C-4C07-9465-AEC07E8F8198}" type="parTrans" cxnId="{07F743F2-0E58-4375-82F2-DE2DA1A149F7}">
      <dgm:prSet/>
      <dgm:spPr/>
      <dgm:t>
        <a:bodyPr/>
        <a:lstStyle/>
        <a:p>
          <a:endParaRPr lang="es-ES"/>
        </a:p>
      </dgm:t>
    </dgm:pt>
    <dgm:pt modelId="{DAF0E013-16F7-430B-A255-E677805A5270}" type="sibTrans" cxnId="{07F743F2-0E58-4375-82F2-DE2DA1A149F7}">
      <dgm:prSet/>
      <dgm:spPr/>
      <dgm:t>
        <a:bodyPr/>
        <a:lstStyle/>
        <a:p>
          <a:endParaRPr lang="es-ES"/>
        </a:p>
      </dgm:t>
    </dgm:pt>
    <dgm:pt modelId="{CD17B101-B226-4E0F-890C-EEF93C623CCF}">
      <dgm:prSet phldrT="[Texto]"/>
      <dgm:spPr/>
      <dgm:t>
        <a:bodyPr/>
        <a:lstStyle/>
        <a:p>
          <a:r>
            <a:rPr lang="es-ES" b="1" dirty="0"/>
            <a:t>Ergonométrico</a:t>
          </a:r>
        </a:p>
      </dgm:t>
    </dgm:pt>
    <dgm:pt modelId="{68687895-FBA3-4215-9149-0063B8974420}" type="parTrans" cxnId="{E27A2291-B2FF-4D09-AFB8-A31B22F75633}">
      <dgm:prSet/>
      <dgm:spPr/>
      <dgm:t>
        <a:bodyPr/>
        <a:lstStyle/>
        <a:p>
          <a:endParaRPr lang="es-ES"/>
        </a:p>
      </dgm:t>
    </dgm:pt>
    <dgm:pt modelId="{1BC994A6-60E6-4FB9-A2B2-924D77F74879}" type="sibTrans" cxnId="{E27A2291-B2FF-4D09-AFB8-A31B22F75633}">
      <dgm:prSet/>
      <dgm:spPr/>
      <dgm:t>
        <a:bodyPr/>
        <a:lstStyle/>
        <a:p>
          <a:endParaRPr lang="es-ES"/>
        </a:p>
      </dgm:t>
    </dgm:pt>
    <dgm:pt modelId="{EA29BC1C-609A-412E-86B4-0CBCC624DE08}">
      <dgm:prSet phldrT="[Texto]"/>
      <dgm:spPr/>
      <dgm:t>
        <a:bodyPr/>
        <a:lstStyle/>
        <a:p>
          <a:r>
            <a:rPr lang="es-ES" b="1" dirty="0"/>
            <a:t>Tiempo de colocación corto, entre 5 a 10 segundos</a:t>
          </a:r>
        </a:p>
      </dgm:t>
    </dgm:pt>
    <dgm:pt modelId="{5F8A8C92-9C11-455A-B045-1FCFE3CBC46B}" type="parTrans" cxnId="{785C4042-14C8-41A6-81FC-54011A5C2295}">
      <dgm:prSet/>
      <dgm:spPr/>
      <dgm:t>
        <a:bodyPr/>
        <a:lstStyle/>
        <a:p>
          <a:endParaRPr lang="es-ES"/>
        </a:p>
      </dgm:t>
    </dgm:pt>
    <dgm:pt modelId="{3EC7298F-B5EC-44A8-BD05-357B5D0A8EFD}" type="sibTrans" cxnId="{785C4042-14C8-41A6-81FC-54011A5C2295}">
      <dgm:prSet/>
      <dgm:spPr/>
      <dgm:t>
        <a:bodyPr/>
        <a:lstStyle/>
        <a:p>
          <a:endParaRPr lang="es-ES"/>
        </a:p>
      </dgm:t>
    </dgm:pt>
    <dgm:pt modelId="{E3242122-DEB4-4150-94DD-4B785CF262F8}">
      <dgm:prSet phldrT="[Texto]"/>
      <dgm:spPr/>
      <dgm:t>
        <a:bodyPr/>
        <a:lstStyle/>
        <a:p>
          <a:r>
            <a:rPr lang="es-ES" b="1" dirty="0"/>
            <a:t>Reutilizable a corto y mediano plazo (que no sea percibido como un objeto desechable)</a:t>
          </a:r>
        </a:p>
      </dgm:t>
    </dgm:pt>
    <dgm:pt modelId="{C3DEA33F-B4E3-4951-A6AF-073D110E0AD3}" type="parTrans" cxnId="{E150C347-64ED-4BB8-A407-CCC8A00A2475}">
      <dgm:prSet/>
      <dgm:spPr/>
      <dgm:t>
        <a:bodyPr/>
        <a:lstStyle/>
        <a:p>
          <a:endParaRPr lang="es-ES"/>
        </a:p>
      </dgm:t>
    </dgm:pt>
    <dgm:pt modelId="{4A009083-2B4C-4766-94CA-07E1DF8EF888}" type="sibTrans" cxnId="{E150C347-64ED-4BB8-A407-CCC8A00A2475}">
      <dgm:prSet/>
      <dgm:spPr/>
      <dgm:t>
        <a:bodyPr/>
        <a:lstStyle/>
        <a:p>
          <a:endParaRPr lang="es-ES"/>
        </a:p>
      </dgm:t>
    </dgm:pt>
    <dgm:pt modelId="{0B3D4581-0AC5-4501-ADC4-A9C32B994A11}" type="pres">
      <dgm:prSet presAssocID="{9D68D441-9BAF-43B4-AF1A-AE1720CCAA4F}" presName="compositeShape" presStyleCnt="0">
        <dgm:presLayoutVars>
          <dgm:dir/>
          <dgm:resizeHandles/>
        </dgm:presLayoutVars>
      </dgm:prSet>
      <dgm:spPr/>
    </dgm:pt>
    <dgm:pt modelId="{DE3A115D-D764-4570-B4A7-991FCFE50E8B}" type="pres">
      <dgm:prSet presAssocID="{9D68D441-9BAF-43B4-AF1A-AE1720CCAA4F}" presName="pyramid" presStyleLbl="node1" presStyleIdx="0" presStyleCnt="1"/>
      <dgm:spPr/>
    </dgm:pt>
    <dgm:pt modelId="{2E5695A7-F7AA-4EF7-977C-9028A89989C8}" type="pres">
      <dgm:prSet presAssocID="{9D68D441-9BAF-43B4-AF1A-AE1720CCAA4F}" presName="theList" presStyleCnt="0"/>
      <dgm:spPr/>
    </dgm:pt>
    <dgm:pt modelId="{2833B99F-35B8-4A78-8DBA-C63ACF870995}" type="pres">
      <dgm:prSet presAssocID="{AAEDA7EC-6B6C-4B9D-A521-4A0837659538}" presName="aNode" presStyleLbl="fgAcc1" presStyleIdx="0" presStyleCnt="4">
        <dgm:presLayoutVars>
          <dgm:bulletEnabled val="1"/>
        </dgm:presLayoutVars>
      </dgm:prSet>
      <dgm:spPr/>
    </dgm:pt>
    <dgm:pt modelId="{A442AAF3-A955-4177-8740-B6B1707A5416}" type="pres">
      <dgm:prSet presAssocID="{AAEDA7EC-6B6C-4B9D-A521-4A0837659538}" presName="aSpace" presStyleCnt="0"/>
      <dgm:spPr/>
    </dgm:pt>
    <dgm:pt modelId="{BF44ACC9-4E5A-4634-9FC7-9C8877DABC83}" type="pres">
      <dgm:prSet presAssocID="{CD17B101-B226-4E0F-890C-EEF93C623CCF}" presName="aNode" presStyleLbl="fgAcc1" presStyleIdx="1" presStyleCnt="4">
        <dgm:presLayoutVars>
          <dgm:bulletEnabled val="1"/>
        </dgm:presLayoutVars>
      </dgm:prSet>
      <dgm:spPr/>
    </dgm:pt>
    <dgm:pt modelId="{CCAA4D9C-664F-4F6C-8218-90B3EB89757B}" type="pres">
      <dgm:prSet presAssocID="{CD17B101-B226-4E0F-890C-EEF93C623CCF}" presName="aSpace" presStyleCnt="0"/>
      <dgm:spPr/>
    </dgm:pt>
    <dgm:pt modelId="{C00C1CEA-4A62-42A6-B944-3286519014F0}" type="pres">
      <dgm:prSet presAssocID="{EA29BC1C-609A-412E-86B4-0CBCC624DE08}" presName="aNode" presStyleLbl="fgAcc1" presStyleIdx="2" presStyleCnt="4">
        <dgm:presLayoutVars>
          <dgm:bulletEnabled val="1"/>
        </dgm:presLayoutVars>
      </dgm:prSet>
      <dgm:spPr/>
    </dgm:pt>
    <dgm:pt modelId="{68B690A8-0C0A-4E64-A992-1150DBC43865}" type="pres">
      <dgm:prSet presAssocID="{EA29BC1C-609A-412E-86B4-0CBCC624DE08}" presName="aSpace" presStyleCnt="0"/>
      <dgm:spPr/>
    </dgm:pt>
    <dgm:pt modelId="{0842EC8A-E0D4-48EF-8CB8-D12BE72BE55D}" type="pres">
      <dgm:prSet presAssocID="{E3242122-DEB4-4150-94DD-4B785CF262F8}" presName="aNode" presStyleLbl="fgAcc1" presStyleIdx="3" presStyleCnt="4" custLinFactNeighborX="-299">
        <dgm:presLayoutVars>
          <dgm:bulletEnabled val="1"/>
        </dgm:presLayoutVars>
      </dgm:prSet>
      <dgm:spPr/>
    </dgm:pt>
    <dgm:pt modelId="{6983DF36-BB9A-448F-9294-7F2E65D320A9}" type="pres">
      <dgm:prSet presAssocID="{E3242122-DEB4-4150-94DD-4B785CF262F8}" presName="aSpace" presStyleCnt="0"/>
      <dgm:spPr/>
    </dgm:pt>
  </dgm:ptLst>
  <dgm:cxnLst>
    <dgm:cxn modelId="{B5B06336-8CBB-4F5C-8C5B-9B1E84A98FA4}" type="presOf" srcId="{AAEDA7EC-6B6C-4B9D-A521-4A0837659538}" destId="{2833B99F-35B8-4A78-8DBA-C63ACF870995}" srcOrd="0" destOrd="0" presId="urn:microsoft.com/office/officeart/2005/8/layout/pyramid2"/>
    <dgm:cxn modelId="{5768E75E-0FAE-4795-96A5-1BEB04AB3843}" type="presOf" srcId="{9D68D441-9BAF-43B4-AF1A-AE1720CCAA4F}" destId="{0B3D4581-0AC5-4501-ADC4-A9C32B994A11}" srcOrd="0" destOrd="0" presId="urn:microsoft.com/office/officeart/2005/8/layout/pyramid2"/>
    <dgm:cxn modelId="{785C4042-14C8-41A6-81FC-54011A5C2295}" srcId="{9D68D441-9BAF-43B4-AF1A-AE1720CCAA4F}" destId="{EA29BC1C-609A-412E-86B4-0CBCC624DE08}" srcOrd="2" destOrd="0" parTransId="{5F8A8C92-9C11-455A-B045-1FCFE3CBC46B}" sibTransId="{3EC7298F-B5EC-44A8-BD05-357B5D0A8EFD}"/>
    <dgm:cxn modelId="{E150C347-64ED-4BB8-A407-CCC8A00A2475}" srcId="{9D68D441-9BAF-43B4-AF1A-AE1720CCAA4F}" destId="{E3242122-DEB4-4150-94DD-4B785CF262F8}" srcOrd="3" destOrd="0" parTransId="{C3DEA33F-B4E3-4951-A6AF-073D110E0AD3}" sibTransId="{4A009083-2B4C-4766-94CA-07E1DF8EF888}"/>
    <dgm:cxn modelId="{E27A2291-B2FF-4D09-AFB8-A31B22F75633}" srcId="{9D68D441-9BAF-43B4-AF1A-AE1720CCAA4F}" destId="{CD17B101-B226-4E0F-890C-EEF93C623CCF}" srcOrd="1" destOrd="0" parTransId="{68687895-FBA3-4215-9149-0063B8974420}" sibTransId="{1BC994A6-60E6-4FB9-A2B2-924D77F74879}"/>
    <dgm:cxn modelId="{74FDFEB2-A2BC-4384-AF65-6E08864E05AD}" type="presOf" srcId="{CD17B101-B226-4E0F-890C-EEF93C623CCF}" destId="{BF44ACC9-4E5A-4634-9FC7-9C8877DABC83}" srcOrd="0" destOrd="0" presId="urn:microsoft.com/office/officeart/2005/8/layout/pyramid2"/>
    <dgm:cxn modelId="{AA3191B9-A7E4-4F9B-BFD2-BD77739AC150}" type="presOf" srcId="{E3242122-DEB4-4150-94DD-4B785CF262F8}" destId="{0842EC8A-E0D4-48EF-8CB8-D12BE72BE55D}" srcOrd="0" destOrd="0" presId="urn:microsoft.com/office/officeart/2005/8/layout/pyramid2"/>
    <dgm:cxn modelId="{679820D7-8F1A-4D82-A178-888BFE477FD7}" type="presOf" srcId="{EA29BC1C-609A-412E-86B4-0CBCC624DE08}" destId="{C00C1CEA-4A62-42A6-B944-3286519014F0}" srcOrd="0" destOrd="0" presId="urn:microsoft.com/office/officeart/2005/8/layout/pyramid2"/>
    <dgm:cxn modelId="{07F743F2-0E58-4375-82F2-DE2DA1A149F7}" srcId="{9D68D441-9BAF-43B4-AF1A-AE1720CCAA4F}" destId="{AAEDA7EC-6B6C-4B9D-A521-4A0837659538}" srcOrd="0" destOrd="0" parTransId="{7B7276E4-F74C-4C07-9465-AEC07E8F8198}" sibTransId="{DAF0E013-16F7-430B-A255-E677805A5270}"/>
    <dgm:cxn modelId="{E3781217-7BD9-421F-862B-C7763B706C55}" type="presParOf" srcId="{0B3D4581-0AC5-4501-ADC4-A9C32B994A11}" destId="{DE3A115D-D764-4570-B4A7-991FCFE50E8B}" srcOrd="0" destOrd="0" presId="urn:microsoft.com/office/officeart/2005/8/layout/pyramid2"/>
    <dgm:cxn modelId="{CB350159-C6C6-48DA-940B-EC72B1799FB0}" type="presParOf" srcId="{0B3D4581-0AC5-4501-ADC4-A9C32B994A11}" destId="{2E5695A7-F7AA-4EF7-977C-9028A89989C8}" srcOrd="1" destOrd="0" presId="urn:microsoft.com/office/officeart/2005/8/layout/pyramid2"/>
    <dgm:cxn modelId="{82824F37-4D20-4EB8-8EFE-88D0F63175DD}" type="presParOf" srcId="{2E5695A7-F7AA-4EF7-977C-9028A89989C8}" destId="{2833B99F-35B8-4A78-8DBA-C63ACF870995}" srcOrd="0" destOrd="0" presId="urn:microsoft.com/office/officeart/2005/8/layout/pyramid2"/>
    <dgm:cxn modelId="{0028EB9A-0917-4CD7-BF50-A5B7FA147152}" type="presParOf" srcId="{2E5695A7-F7AA-4EF7-977C-9028A89989C8}" destId="{A442AAF3-A955-4177-8740-B6B1707A5416}" srcOrd="1" destOrd="0" presId="urn:microsoft.com/office/officeart/2005/8/layout/pyramid2"/>
    <dgm:cxn modelId="{28156FC3-2814-43B0-AEAF-6DACE6443802}" type="presParOf" srcId="{2E5695A7-F7AA-4EF7-977C-9028A89989C8}" destId="{BF44ACC9-4E5A-4634-9FC7-9C8877DABC83}" srcOrd="2" destOrd="0" presId="urn:microsoft.com/office/officeart/2005/8/layout/pyramid2"/>
    <dgm:cxn modelId="{E30358E4-4021-4A2B-ABC3-A94FCE490160}" type="presParOf" srcId="{2E5695A7-F7AA-4EF7-977C-9028A89989C8}" destId="{CCAA4D9C-664F-4F6C-8218-90B3EB89757B}" srcOrd="3" destOrd="0" presId="urn:microsoft.com/office/officeart/2005/8/layout/pyramid2"/>
    <dgm:cxn modelId="{B6FAC349-D3A1-42DB-BA8E-97306321D731}" type="presParOf" srcId="{2E5695A7-F7AA-4EF7-977C-9028A89989C8}" destId="{C00C1CEA-4A62-42A6-B944-3286519014F0}" srcOrd="4" destOrd="0" presId="urn:microsoft.com/office/officeart/2005/8/layout/pyramid2"/>
    <dgm:cxn modelId="{3EFFFF57-45AB-4661-ADC8-DC4E08A1D5A2}" type="presParOf" srcId="{2E5695A7-F7AA-4EF7-977C-9028A89989C8}" destId="{68B690A8-0C0A-4E64-A992-1150DBC43865}" srcOrd="5" destOrd="0" presId="urn:microsoft.com/office/officeart/2005/8/layout/pyramid2"/>
    <dgm:cxn modelId="{994B0E1B-3D14-43A1-9560-9EA26BB80A1B}" type="presParOf" srcId="{2E5695A7-F7AA-4EF7-977C-9028A89989C8}" destId="{0842EC8A-E0D4-48EF-8CB8-D12BE72BE55D}" srcOrd="6" destOrd="0" presId="urn:microsoft.com/office/officeart/2005/8/layout/pyramid2"/>
    <dgm:cxn modelId="{C6F7093A-2012-49AE-BA8C-913BCCFEE727}" type="presParOf" srcId="{2E5695A7-F7AA-4EF7-977C-9028A89989C8}" destId="{6983DF36-BB9A-448F-9294-7F2E65D320A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E48E01-2CF1-4009-ABFF-5FA00CDFC536}"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s-ES"/>
        </a:p>
      </dgm:t>
    </dgm:pt>
    <dgm:pt modelId="{C8E358A2-EAF0-451F-8A30-EF20E6093CB0}">
      <dgm:prSet phldrT="[Texto]"/>
      <dgm:spPr/>
      <dgm:t>
        <a:bodyPr/>
        <a:lstStyle/>
        <a:p>
          <a:r>
            <a:rPr lang="es-ES" b="1" i="0" dirty="0"/>
            <a:t>FILTROS METÁLICOS</a:t>
          </a:r>
        </a:p>
      </dgm:t>
    </dgm:pt>
    <dgm:pt modelId="{F74FDFE6-D090-4E6C-8255-7F81F3EA14E4}" type="parTrans" cxnId="{EBB310C1-A350-41E5-9F77-1F139A2DC919}">
      <dgm:prSet/>
      <dgm:spPr/>
      <dgm:t>
        <a:bodyPr/>
        <a:lstStyle/>
        <a:p>
          <a:endParaRPr lang="es-ES"/>
        </a:p>
      </dgm:t>
    </dgm:pt>
    <dgm:pt modelId="{1844735D-AB7A-44F8-A02A-E6481CFF03B9}" type="sibTrans" cxnId="{EBB310C1-A350-41E5-9F77-1F139A2DC919}">
      <dgm:prSet/>
      <dgm:spPr/>
      <dgm:t>
        <a:bodyPr/>
        <a:lstStyle/>
        <a:p>
          <a:endParaRPr lang="es-ES"/>
        </a:p>
      </dgm:t>
    </dgm:pt>
    <dgm:pt modelId="{EEEC4358-B568-462D-8F80-0093CFEBCE45}">
      <dgm:prSet phldrT="[Texto]"/>
      <dgm:spPr/>
      <dgm:t>
        <a:bodyPr/>
        <a:lstStyle/>
        <a:p>
          <a:r>
            <a:rPr lang="es-ES" b="0" i="0" dirty="0"/>
            <a:t>Filtran el polvo existente en el ambiente</a:t>
          </a:r>
          <a:endParaRPr lang="es-ES" dirty="0"/>
        </a:p>
      </dgm:t>
    </dgm:pt>
    <dgm:pt modelId="{D8B78B0C-EEA0-4915-8299-73B04C3A8F82}" type="parTrans" cxnId="{15DE4648-4568-4B59-A75E-CD0DB26027F8}">
      <dgm:prSet/>
      <dgm:spPr/>
      <dgm:t>
        <a:bodyPr/>
        <a:lstStyle/>
        <a:p>
          <a:endParaRPr lang="es-ES"/>
        </a:p>
      </dgm:t>
    </dgm:pt>
    <dgm:pt modelId="{09B7B542-7ED4-4A29-A0C6-98B8F4C174DD}" type="sibTrans" cxnId="{15DE4648-4568-4B59-A75E-CD0DB26027F8}">
      <dgm:prSet/>
      <dgm:spPr/>
      <dgm:t>
        <a:bodyPr/>
        <a:lstStyle/>
        <a:p>
          <a:endParaRPr lang="es-ES"/>
        </a:p>
      </dgm:t>
    </dgm:pt>
    <dgm:pt modelId="{1C186B27-3C6A-4B31-B20F-B017E6692244}">
      <dgm:prSet phldrT="[Texto]"/>
      <dgm:spPr/>
      <dgm:t>
        <a:bodyPr/>
        <a:lstStyle/>
        <a:p>
          <a:r>
            <a:rPr lang="es-ES" b="1" i="0" dirty="0"/>
            <a:t>FILTROS DE PLIEGUES</a:t>
          </a:r>
        </a:p>
      </dgm:t>
    </dgm:pt>
    <dgm:pt modelId="{2EDBE5EA-DCC7-451D-8F1A-131BA99D303A}" type="parTrans" cxnId="{E6F8F73D-A20D-40E3-9379-1C9F50FE2448}">
      <dgm:prSet/>
      <dgm:spPr/>
      <dgm:t>
        <a:bodyPr/>
        <a:lstStyle/>
        <a:p>
          <a:endParaRPr lang="es-ES"/>
        </a:p>
      </dgm:t>
    </dgm:pt>
    <dgm:pt modelId="{F1728FFF-20B3-4F4C-AB7E-5B8496F81FE8}" type="sibTrans" cxnId="{E6F8F73D-A20D-40E3-9379-1C9F50FE2448}">
      <dgm:prSet/>
      <dgm:spPr/>
      <dgm:t>
        <a:bodyPr/>
        <a:lstStyle/>
        <a:p>
          <a:endParaRPr lang="es-ES"/>
        </a:p>
      </dgm:t>
    </dgm:pt>
    <dgm:pt modelId="{07B840D8-0AD9-4548-A9DE-25AC1D6FA7D8}">
      <dgm:prSet phldrT="[Texto]"/>
      <dgm:spPr/>
      <dgm:t>
        <a:bodyPr/>
        <a:lstStyle/>
        <a:p>
          <a:r>
            <a:rPr lang="es-ES" b="0" i="0" dirty="0"/>
            <a:t>Apropiados para filtrar diferentes volúmenes de aire.</a:t>
          </a:r>
          <a:endParaRPr lang="es-ES" dirty="0"/>
        </a:p>
      </dgm:t>
    </dgm:pt>
    <dgm:pt modelId="{795B2912-FE59-473A-9BD6-445DB17DB11F}" type="parTrans" cxnId="{76369880-2C74-4821-80A4-8635D57B6615}">
      <dgm:prSet/>
      <dgm:spPr/>
      <dgm:t>
        <a:bodyPr/>
        <a:lstStyle/>
        <a:p>
          <a:endParaRPr lang="es-ES"/>
        </a:p>
      </dgm:t>
    </dgm:pt>
    <dgm:pt modelId="{31B344CA-E9FC-485B-BDE4-9068FE3B8D5B}" type="sibTrans" cxnId="{76369880-2C74-4821-80A4-8635D57B6615}">
      <dgm:prSet/>
      <dgm:spPr/>
      <dgm:t>
        <a:bodyPr/>
        <a:lstStyle/>
        <a:p>
          <a:endParaRPr lang="es-ES"/>
        </a:p>
      </dgm:t>
    </dgm:pt>
    <dgm:pt modelId="{BF821A9E-BAB1-4C00-A796-78360A1D817E}">
      <dgm:prSet phldrT="[Texto]"/>
      <dgm:spPr/>
      <dgm:t>
        <a:bodyPr/>
        <a:lstStyle/>
        <a:p>
          <a:r>
            <a:rPr lang="es-ES" b="1" i="0" dirty="0"/>
            <a:t>FILTROS DE BOLSA</a:t>
          </a:r>
        </a:p>
      </dgm:t>
    </dgm:pt>
    <dgm:pt modelId="{E0D59ED4-8718-4713-8317-35A1117738FE}" type="parTrans" cxnId="{C5B190BE-2EC6-4F70-83D4-11E0AF581BD4}">
      <dgm:prSet/>
      <dgm:spPr/>
      <dgm:t>
        <a:bodyPr/>
        <a:lstStyle/>
        <a:p>
          <a:endParaRPr lang="es-ES"/>
        </a:p>
      </dgm:t>
    </dgm:pt>
    <dgm:pt modelId="{DC5F1881-BB78-4C74-B429-E1175ACF57EB}" type="sibTrans" cxnId="{C5B190BE-2EC6-4F70-83D4-11E0AF581BD4}">
      <dgm:prSet/>
      <dgm:spPr/>
      <dgm:t>
        <a:bodyPr/>
        <a:lstStyle/>
        <a:p>
          <a:endParaRPr lang="es-ES"/>
        </a:p>
      </dgm:t>
    </dgm:pt>
    <dgm:pt modelId="{20CDB764-15F1-4510-A339-ECD3F485EB31}">
      <dgm:prSet phldrT="[Texto]"/>
      <dgm:spPr/>
      <dgm:t>
        <a:bodyPr/>
        <a:lstStyle/>
        <a:p>
          <a:pPr algn="l"/>
          <a:r>
            <a:rPr lang="es-ES" b="0" i="0" dirty="0"/>
            <a:t>Aptos para sistemas  comerciales como industriales que requieren de una mediana hasta una alta eficiencia de filtración.</a:t>
          </a:r>
          <a:endParaRPr lang="es-ES" dirty="0"/>
        </a:p>
      </dgm:t>
    </dgm:pt>
    <dgm:pt modelId="{4C39A0DF-338C-4970-B948-459540EA8B48}" type="parTrans" cxnId="{562CC984-2EE3-4C55-AFA3-BC24A11A038D}">
      <dgm:prSet/>
      <dgm:spPr/>
      <dgm:t>
        <a:bodyPr/>
        <a:lstStyle/>
        <a:p>
          <a:endParaRPr lang="es-ES"/>
        </a:p>
      </dgm:t>
    </dgm:pt>
    <dgm:pt modelId="{80068A6B-05DC-4EA1-9E64-9A286CCEEE3C}" type="sibTrans" cxnId="{562CC984-2EE3-4C55-AFA3-BC24A11A038D}">
      <dgm:prSet/>
      <dgm:spPr/>
      <dgm:t>
        <a:bodyPr/>
        <a:lstStyle/>
        <a:p>
          <a:endParaRPr lang="es-ES"/>
        </a:p>
      </dgm:t>
    </dgm:pt>
    <dgm:pt modelId="{C6C23665-C7B6-4455-A293-D0D3908933E6}">
      <dgm:prSet phldrT="[Texto]"/>
      <dgm:spPr/>
      <dgm:t>
        <a:bodyPr/>
        <a:lstStyle/>
        <a:p>
          <a:r>
            <a:rPr lang="es-ES" b="0" i="0" dirty="0"/>
            <a:t>Aplicaciones que requieren una alta eficiencia de filtración.</a:t>
          </a:r>
          <a:endParaRPr lang="es-ES" dirty="0"/>
        </a:p>
      </dgm:t>
    </dgm:pt>
    <dgm:pt modelId="{7D180358-C4ED-45C7-8C84-455C3732770B}" type="parTrans" cxnId="{565F5410-3EBF-4742-ACAC-AF987C0896E6}">
      <dgm:prSet/>
      <dgm:spPr/>
      <dgm:t>
        <a:bodyPr/>
        <a:lstStyle/>
        <a:p>
          <a:endParaRPr lang="es-ES"/>
        </a:p>
      </dgm:t>
    </dgm:pt>
    <dgm:pt modelId="{4A0009E3-518C-4D84-B1A6-64A8CE28DA1F}" type="sibTrans" cxnId="{565F5410-3EBF-4742-ACAC-AF987C0896E6}">
      <dgm:prSet/>
      <dgm:spPr/>
      <dgm:t>
        <a:bodyPr/>
        <a:lstStyle/>
        <a:p>
          <a:endParaRPr lang="es-ES"/>
        </a:p>
      </dgm:t>
    </dgm:pt>
    <dgm:pt modelId="{75FED3BA-90CD-495E-810A-F359C1D91B3F}">
      <dgm:prSet/>
      <dgm:spPr/>
      <dgm:t>
        <a:bodyPr/>
        <a:lstStyle/>
        <a:p>
          <a:pPr algn="r"/>
          <a:r>
            <a:rPr lang="es-ES" b="1" i="0" dirty="0"/>
            <a:t>FILTROS METÁLICOS DE CARBÓN GRANULADO FCG</a:t>
          </a:r>
        </a:p>
      </dgm:t>
    </dgm:pt>
    <dgm:pt modelId="{73109F96-1BF4-4D2B-A94C-CD4342BCA863}" type="parTrans" cxnId="{35631FCA-B356-4853-8BCC-C82E1DAEA631}">
      <dgm:prSet/>
      <dgm:spPr/>
      <dgm:t>
        <a:bodyPr/>
        <a:lstStyle/>
        <a:p>
          <a:endParaRPr lang="es-ES"/>
        </a:p>
      </dgm:t>
    </dgm:pt>
    <dgm:pt modelId="{A2F86AFB-30BB-467A-BC2C-4DEC0176CB12}" type="sibTrans" cxnId="{35631FCA-B356-4853-8BCC-C82E1DAEA631}">
      <dgm:prSet/>
      <dgm:spPr/>
      <dgm:t>
        <a:bodyPr/>
        <a:lstStyle/>
        <a:p>
          <a:endParaRPr lang="es-ES"/>
        </a:p>
      </dgm:t>
    </dgm:pt>
    <dgm:pt modelId="{C7F80C9C-ED25-463A-864E-784194FF26D8}">
      <dgm:prSet/>
      <dgm:spPr/>
      <dgm:t>
        <a:bodyPr/>
        <a:lstStyle/>
        <a:p>
          <a:r>
            <a:rPr lang="es-ES" b="0" i="0" dirty="0"/>
            <a:t>purifican el aire a su paso en tareas difíciles de filtración.</a:t>
          </a:r>
          <a:endParaRPr lang="es-ES" dirty="0"/>
        </a:p>
      </dgm:t>
    </dgm:pt>
    <dgm:pt modelId="{C78902EE-5107-4DD1-B5EB-6FD3AE1FF512}" type="parTrans" cxnId="{F4FF5543-BB38-45A6-9F10-C85110FD95F2}">
      <dgm:prSet/>
      <dgm:spPr/>
      <dgm:t>
        <a:bodyPr/>
        <a:lstStyle/>
        <a:p>
          <a:endParaRPr lang="es-ES"/>
        </a:p>
      </dgm:t>
    </dgm:pt>
    <dgm:pt modelId="{9D2BD73D-9DD1-4DC6-B2DF-A1EADDACCF61}" type="sibTrans" cxnId="{F4FF5543-BB38-45A6-9F10-C85110FD95F2}">
      <dgm:prSet/>
      <dgm:spPr/>
      <dgm:t>
        <a:bodyPr/>
        <a:lstStyle/>
        <a:p>
          <a:endParaRPr lang="es-ES"/>
        </a:p>
      </dgm:t>
    </dgm:pt>
    <dgm:pt modelId="{D05EA768-0224-4826-B952-7167400A67C8}">
      <dgm:prSet/>
      <dgm:spPr/>
      <dgm:t>
        <a:bodyPr/>
        <a:lstStyle/>
        <a:p>
          <a:r>
            <a:rPr lang="es-ES" b="0" i="0" dirty="0"/>
            <a:t>Utilizan gratuitos </a:t>
          </a:r>
          <a:r>
            <a:rPr lang="es-ES" b="0" i="0" dirty="0" err="1"/>
            <a:t>peletizados</a:t>
          </a:r>
          <a:r>
            <a:rPr lang="es-ES" b="0" i="0" dirty="0"/>
            <a:t> de carbón para la absorción de olores de ácidos o químicos muy fuertes.</a:t>
          </a:r>
          <a:endParaRPr lang="es-ES" dirty="0"/>
        </a:p>
      </dgm:t>
    </dgm:pt>
    <dgm:pt modelId="{86D96AF4-E7C2-4201-AF03-FEF64A7104E9}" type="parTrans" cxnId="{4626BECA-0A7C-414E-9880-37BD3EE8F969}">
      <dgm:prSet/>
      <dgm:spPr/>
      <dgm:t>
        <a:bodyPr/>
        <a:lstStyle/>
        <a:p>
          <a:endParaRPr lang="es-ES"/>
        </a:p>
      </dgm:t>
    </dgm:pt>
    <dgm:pt modelId="{19B04927-8664-4F1D-8E50-F30F0A006767}" type="sibTrans" cxnId="{4626BECA-0A7C-414E-9880-37BD3EE8F969}">
      <dgm:prSet/>
      <dgm:spPr/>
      <dgm:t>
        <a:bodyPr/>
        <a:lstStyle/>
        <a:p>
          <a:endParaRPr lang="es-ES"/>
        </a:p>
      </dgm:t>
    </dgm:pt>
    <dgm:pt modelId="{909B09C5-B1D2-415C-8462-43C5180EE850}" type="pres">
      <dgm:prSet presAssocID="{62E48E01-2CF1-4009-ABFF-5FA00CDFC536}" presName="Name0" presStyleCnt="0">
        <dgm:presLayoutVars>
          <dgm:dir/>
          <dgm:animLvl val="lvl"/>
          <dgm:resizeHandles val="exact"/>
        </dgm:presLayoutVars>
      </dgm:prSet>
      <dgm:spPr/>
    </dgm:pt>
    <dgm:pt modelId="{E28278E5-ED8A-4EA9-AEED-C26052610B57}" type="pres">
      <dgm:prSet presAssocID="{C8E358A2-EAF0-451F-8A30-EF20E6093CB0}" presName="composite" presStyleCnt="0"/>
      <dgm:spPr/>
    </dgm:pt>
    <dgm:pt modelId="{E092CF3A-1405-4C9A-B048-8AC5695DD952}" type="pres">
      <dgm:prSet presAssocID="{C8E358A2-EAF0-451F-8A30-EF20E6093CB0}" presName="parTx" presStyleLbl="alignNode1" presStyleIdx="0" presStyleCnt="4">
        <dgm:presLayoutVars>
          <dgm:chMax val="0"/>
          <dgm:chPref val="0"/>
          <dgm:bulletEnabled val="1"/>
        </dgm:presLayoutVars>
      </dgm:prSet>
      <dgm:spPr/>
    </dgm:pt>
    <dgm:pt modelId="{26A15C84-D012-4088-BEAF-60A654FA4C75}" type="pres">
      <dgm:prSet presAssocID="{C8E358A2-EAF0-451F-8A30-EF20E6093CB0}" presName="desTx" presStyleLbl="alignAccFollowNode1" presStyleIdx="0" presStyleCnt="4">
        <dgm:presLayoutVars>
          <dgm:bulletEnabled val="1"/>
        </dgm:presLayoutVars>
      </dgm:prSet>
      <dgm:spPr/>
    </dgm:pt>
    <dgm:pt modelId="{358D4D2C-217B-48CA-968F-B4493F7C9BB0}" type="pres">
      <dgm:prSet presAssocID="{1844735D-AB7A-44F8-A02A-E6481CFF03B9}" presName="space" presStyleCnt="0"/>
      <dgm:spPr/>
    </dgm:pt>
    <dgm:pt modelId="{985F8333-EC19-48D4-8449-3919C32C8628}" type="pres">
      <dgm:prSet presAssocID="{1C186B27-3C6A-4B31-B20F-B017E6692244}" presName="composite" presStyleCnt="0"/>
      <dgm:spPr/>
    </dgm:pt>
    <dgm:pt modelId="{4EC03A3A-B546-42F7-95BB-E4D1AA3C1D28}" type="pres">
      <dgm:prSet presAssocID="{1C186B27-3C6A-4B31-B20F-B017E6692244}" presName="parTx" presStyleLbl="alignNode1" presStyleIdx="1" presStyleCnt="4">
        <dgm:presLayoutVars>
          <dgm:chMax val="0"/>
          <dgm:chPref val="0"/>
          <dgm:bulletEnabled val="1"/>
        </dgm:presLayoutVars>
      </dgm:prSet>
      <dgm:spPr/>
    </dgm:pt>
    <dgm:pt modelId="{663FE63F-92C9-4FC8-992F-9A7424245535}" type="pres">
      <dgm:prSet presAssocID="{1C186B27-3C6A-4B31-B20F-B017E6692244}" presName="desTx" presStyleLbl="alignAccFollowNode1" presStyleIdx="1" presStyleCnt="4">
        <dgm:presLayoutVars>
          <dgm:bulletEnabled val="1"/>
        </dgm:presLayoutVars>
      </dgm:prSet>
      <dgm:spPr/>
    </dgm:pt>
    <dgm:pt modelId="{A0E7355B-E2CB-4336-95D6-5709C7DA74BF}" type="pres">
      <dgm:prSet presAssocID="{F1728FFF-20B3-4F4C-AB7E-5B8496F81FE8}" presName="space" presStyleCnt="0"/>
      <dgm:spPr/>
    </dgm:pt>
    <dgm:pt modelId="{ACCC9809-E628-4819-A520-D1389FABE6BC}" type="pres">
      <dgm:prSet presAssocID="{BF821A9E-BAB1-4C00-A796-78360A1D817E}" presName="composite" presStyleCnt="0"/>
      <dgm:spPr/>
    </dgm:pt>
    <dgm:pt modelId="{120607DA-D8B9-43F0-80E8-AAA91435DDEC}" type="pres">
      <dgm:prSet presAssocID="{BF821A9E-BAB1-4C00-A796-78360A1D817E}" presName="parTx" presStyleLbl="alignNode1" presStyleIdx="2" presStyleCnt="4">
        <dgm:presLayoutVars>
          <dgm:chMax val="0"/>
          <dgm:chPref val="0"/>
          <dgm:bulletEnabled val="1"/>
        </dgm:presLayoutVars>
      </dgm:prSet>
      <dgm:spPr/>
    </dgm:pt>
    <dgm:pt modelId="{22C1D4C0-EBC8-4C45-96BC-52869B22F0F3}" type="pres">
      <dgm:prSet presAssocID="{BF821A9E-BAB1-4C00-A796-78360A1D817E}" presName="desTx" presStyleLbl="alignAccFollowNode1" presStyleIdx="2" presStyleCnt="4">
        <dgm:presLayoutVars>
          <dgm:bulletEnabled val="1"/>
        </dgm:presLayoutVars>
      </dgm:prSet>
      <dgm:spPr/>
    </dgm:pt>
    <dgm:pt modelId="{8A5737A3-4A57-4482-8FF9-96857F5E9DC6}" type="pres">
      <dgm:prSet presAssocID="{DC5F1881-BB78-4C74-B429-E1175ACF57EB}" presName="space" presStyleCnt="0"/>
      <dgm:spPr/>
    </dgm:pt>
    <dgm:pt modelId="{AC8DB4F8-40AC-410D-B538-DE2D33FA8268}" type="pres">
      <dgm:prSet presAssocID="{75FED3BA-90CD-495E-810A-F359C1D91B3F}" presName="composite" presStyleCnt="0"/>
      <dgm:spPr/>
    </dgm:pt>
    <dgm:pt modelId="{3AF4E841-10A0-4A97-9690-F75975B064C8}" type="pres">
      <dgm:prSet presAssocID="{75FED3BA-90CD-495E-810A-F359C1D91B3F}" presName="parTx" presStyleLbl="alignNode1" presStyleIdx="3" presStyleCnt="4">
        <dgm:presLayoutVars>
          <dgm:chMax val="0"/>
          <dgm:chPref val="0"/>
          <dgm:bulletEnabled val="1"/>
        </dgm:presLayoutVars>
      </dgm:prSet>
      <dgm:spPr/>
    </dgm:pt>
    <dgm:pt modelId="{23B8E88C-07A0-4229-A698-15BA94772903}" type="pres">
      <dgm:prSet presAssocID="{75FED3BA-90CD-495E-810A-F359C1D91B3F}" presName="desTx" presStyleLbl="alignAccFollowNode1" presStyleIdx="3" presStyleCnt="4" custLinFactNeighborX="4400" custLinFactNeighborY="-110">
        <dgm:presLayoutVars>
          <dgm:bulletEnabled val="1"/>
        </dgm:presLayoutVars>
      </dgm:prSet>
      <dgm:spPr/>
    </dgm:pt>
  </dgm:ptLst>
  <dgm:cxnLst>
    <dgm:cxn modelId="{565F5410-3EBF-4742-ACAC-AF987C0896E6}" srcId="{1C186B27-3C6A-4B31-B20F-B017E6692244}" destId="{C6C23665-C7B6-4455-A293-D0D3908933E6}" srcOrd="1" destOrd="0" parTransId="{7D180358-C4ED-45C7-8C84-455C3732770B}" sibTransId="{4A0009E3-518C-4D84-B1A6-64A8CE28DA1F}"/>
    <dgm:cxn modelId="{1F570B18-93F9-407C-AA5E-FE448FAF8A90}" type="presOf" srcId="{BF821A9E-BAB1-4C00-A796-78360A1D817E}" destId="{120607DA-D8B9-43F0-80E8-AAA91435DDEC}" srcOrd="0" destOrd="0" presId="urn:microsoft.com/office/officeart/2005/8/layout/hList1"/>
    <dgm:cxn modelId="{0B629D33-CD79-4AF8-9405-931601B02323}" type="presOf" srcId="{C6C23665-C7B6-4455-A293-D0D3908933E6}" destId="{663FE63F-92C9-4FC8-992F-9A7424245535}" srcOrd="0" destOrd="1" presId="urn:microsoft.com/office/officeart/2005/8/layout/hList1"/>
    <dgm:cxn modelId="{E6F8F73D-A20D-40E3-9379-1C9F50FE2448}" srcId="{62E48E01-2CF1-4009-ABFF-5FA00CDFC536}" destId="{1C186B27-3C6A-4B31-B20F-B017E6692244}" srcOrd="1" destOrd="0" parTransId="{2EDBE5EA-DCC7-451D-8F1A-131BA99D303A}" sibTransId="{F1728FFF-20B3-4F4C-AB7E-5B8496F81FE8}"/>
    <dgm:cxn modelId="{BE182760-3C9C-491D-AF05-B04026F49AF0}" type="presOf" srcId="{EEEC4358-B568-462D-8F80-0093CFEBCE45}" destId="{26A15C84-D012-4088-BEAF-60A654FA4C75}" srcOrd="0" destOrd="0" presId="urn:microsoft.com/office/officeart/2005/8/layout/hList1"/>
    <dgm:cxn modelId="{F4FF5543-BB38-45A6-9F10-C85110FD95F2}" srcId="{75FED3BA-90CD-495E-810A-F359C1D91B3F}" destId="{C7F80C9C-ED25-463A-864E-784194FF26D8}" srcOrd="0" destOrd="0" parTransId="{C78902EE-5107-4DD1-B5EB-6FD3AE1FF512}" sibTransId="{9D2BD73D-9DD1-4DC6-B2DF-A1EADDACCF61}"/>
    <dgm:cxn modelId="{D4F47E64-4F8C-42CE-9E1A-4E88C3A16CBE}" type="presOf" srcId="{07B840D8-0AD9-4548-A9DE-25AC1D6FA7D8}" destId="{663FE63F-92C9-4FC8-992F-9A7424245535}" srcOrd="0" destOrd="0" presId="urn:microsoft.com/office/officeart/2005/8/layout/hList1"/>
    <dgm:cxn modelId="{15DE4648-4568-4B59-A75E-CD0DB26027F8}" srcId="{C8E358A2-EAF0-451F-8A30-EF20E6093CB0}" destId="{EEEC4358-B568-462D-8F80-0093CFEBCE45}" srcOrd="0" destOrd="0" parTransId="{D8B78B0C-EEA0-4915-8299-73B04C3A8F82}" sibTransId="{09B7B542-7ED4-4A29-A0C6-98B8F4C174DD}"/>
    <dgm:cxn modelId="{06DA346E-7E24-4133-AD07-AFACBCBF4A31}" type="presOf" srcId="{1C186B27-3C6A-4B31-B20F-B017E6692244}" destId="{4EC03A3A-B546-42F7-95BB-E4D1AA3C1D28}" srcOrd="0" destOrd="0" presId="urn:microsoft.com/office/officeart/2005/8/layout/hList1"/>
    <dgm:cxn modelId="{210E4574-797D-4838-9582-F5E0EFB5179B}" type="presOf" srcId="{C8E358A2-EAF0-451F-8A30-EF20E6093CB0}" destId="{E092CF3A-1405-4C9A-B048-8AC5695DD952}" srcOrd="0" destOrd="0" presId="urn:microsoft.com/office/officeart/2005/8/layout/hList1"/>
    <dgm:cxn modelId="{94ADA458-DF6E-4E3E-9C4F-6699E895F6EA}" type="presOf" srcId="{C7F80C9C-ED25-463A-864E-784194FF26D8}" destId="{23B8E88C-07A0-4229-A698-15BA94772903}" srcOrd="0" destOrd="0" presId="urn:microsoft.com/office/officeart/2005/8/layout/hList1"/>
    <dgm:cxn modelId="{061EDA5A-C6FE-4662-A1C5-EB90D01B22FD}" type="presOf" srcId="{D05EA768-0224-4826-B952-7167400A67C8}" destId="{23B8E88C-07A0-4229-A698-15BA94772903}" srcOrd="0" destOrd="1" presId="urn:microsoft.com/office/officeart/2005/8/layout/hList1"/>
    <dgm:cxn modelId="{76369880-2C74-4821-80A4-8635D57B6615}" srcId="{1C186B27-3C6A-4B31-B20F-B017E6692244}" destId="{07B840D8-0AD9-4548-A9DE-25AC1D6FA7D8}" srcOrd="0" destOrd="0" parTransId="{795B2912-FE59-473A-9BD6-445DB17DB11F}" sibTransId="{31B344CA-E9FC-485B-BDE4-9068FE3B8D5B}"/>
    <dgm:cxn modelId="{562CC984-2EE3-4C55-AFA3-BC24A11A038D}" srcId="{BF821A9E-BAB1-4C00-A796-78360A1D817E}" destId="{20CDB764-15F1-4510-A339-ECD3F485EB31}" srcOrd="0" destOrd="0" parTransId="{4C39A0DF-338C-4970-B948-459540EA8B48}" sibTransId="{80068A6B-05DC-4EA1-9E64-9A286CCEEE3C}"/>
    <dgm:cxn modelId="{D9316499-401C-4A1C-8BE2-8E587FB888B6}" type="presOf" srcId="{75FED3BA-90CD-495E-810A-F359C1D91B3F}" destId="{3AF4E841-10A0-4A97-9690-F75975B064C8}" srcOrd="0" destOrd="0" presId="urn:microsoft.com/office/officeart/2005/8/layout/hList1"/>
    <dgm:cxn modelId="{9C04AFA6-2305-421E-8148-5E22FA1698C0}" type="presOf" srcId="{62E48E01-2CF1-4009-ABFF-5FA00CDFC536}" destId="{909B09C5-B1D2-415C-8462-43C5180EE850}" srcOrd="0" destOrd="0" presId="urn:microsoft.com/office/officeart/2005/8/layout/hList1"/>
    <dgm:cxn modelId="{C5B190BE-2EC6-4F70-83D4-11E0AF581BD4}" srcId="{62E48E01-2CF1-4009-ABFF-5FA00CDFC536}" destId="{BF821A9E-BAB1-4C00-A796-78360A1D817E}" srcOrd="2" destOrd="0" parTransId="{E0D59ED4-8718-4713-8317-35A1117738FE}" sibTransId="{DC5F1881-BB78-4C74-B429-E1175ACF57EB}"/>
    <dgm:cxn modelId="{EBB310C1-A350-41E5-9F77-1F139A2DC919}" srcId="{62E48E01-2CF1-4009-ABFF-5FA00CDFC536}" destId="{C8E358A2-EAF0-451F-8A30-EF20E6093CB0}" srcOrd="0" destOrd="0" parTransId="{F74FDFE6-D090-4E6C-8255-7F81F3EA14E4}" sibTransId="{1844735D-AB7A-44F8-A02A-E6481CFF03B9}"/>
    <dgm:cxn modelId="{35631FCA-B356-4853-8BCC-C82E1DAEA631}" srcId="{62E48E01-2CF1-4009-ABFF-5FA00CDFC536}" destId="{75FED3BA-90CD-495E-810A-F359C1D91B3F}" srcOrd="3" destOrd="0" parTransId="{73109F96-1BF4-4D2B-A94C-CD4342BCA863}" sibTransId="{A2F86AFB-30BB-467A-BC2C-4DEC0176CB12}"/>
    <dgm:cxn modelId="{4626BECA-0A7C-414E-9880-37BD3EE8F969}" srcId="{75FED3BA-90CD-495E-810A-F359C1D91B3F}" destId="{D05EA768-0224-4826-B952-7167400A67C8}" srcOrd="1" destOrd="0" parTransId="{86D96AF4-E7C2-4201-AF03-FEF64A7104E9}" sibTransId="{19B04927-8664-4F1D-8E50-F30F0A006767}"/>
    <dgm:cxn modelId="{2F76B8D9-E1AF-4FA5-AE32-21430EF6C0D9}" type="presOf" srcId="{20CDB764-15F1-4510-A339-ECD3F485EB31}" destId="{22C1D4C0-EBC8-4C45-96BC-52869B22F0F3}" srcOrd="0" destOrd="0" presId="urn:microsoft.com/office/officeart/2005/8/layout/hList1"/>
    <dgm:cxn modelId="{101BF99B-A05E-47A0-9D0E-281330E14B3A}" type="presParOf" srcId="{909B09C5-B1D2-415C-8462-43C5180EE850}" destId="{E28278E5-ED8A-4EA9-AEED-C26052610B57}" srcOrd="0" destOrd="0" presId="urn:microsoft.com/office/officeart/2005/8/layout/hList1"/>
    <dgm:cxn modelId="{E666FA19-1357-41E2-B420-6FD48809FB7A}" type="presParOf" srcId="{E28278E5-ED8A-4EA9-AEED-C26052610B57}" destId="{E092CF3A-1405-4C9A-B048-8AC5695DD952}" srcOrd="0" destOrd="0" presId="urn:microsoft.com/office/officeart/2005/8/layout/hList1"/>
    <dgm:cxn modelId="{16E8C3F9-0E33-4339-ACF4-2BAA9BA91F26}" type="presParOf" srcId="{E28278E5-ED8A-4EA9-AEED-C26052610B57}" destId="{26A15C84-D012-4088-BEAF-60A654FA4C75}" srcOrd="1" destOrd="0" presId="urn:microsoft.com/office/officeart/2005/8/layout/hList1"/>
    <dgm:cxn modelId="{03DA9A0E-F3E6-4FE3-A0B7-841E1EE27641}" type="presParOf" srcId="{909B09C5-B1D2-415C-8462-43C5180EE850}" destId="{358D4D2C-217B-48CA-968F-B4493F7C9BB0}" srcOrd="1" destOrd="0" presId="urn:microsoft.com/office/officeart/2005/8/layout/hList1"/>
    <dgm:cxn modelId="{A479C27D-3A67-4C0B-AF57-420F1EEDE39C}" type="presParOf" srcId="{909B09C5-B1D2-415C-8462-43C5180EE850}" destId="{985F8333-EC19-48D4-8449-3919C32C8628}" srcOrd="2" destOrd="0" presId="urn:microsoft.com/office/officeart/2005/8/layout/hList1"/>
    <dgm:cxn modelId="{425829F5-9525-4DD4-8AEC-FA89D8ECDAA1}" type="presParOf" srcId="{985F8333-EC19-48D4-8449-3919C32C8628}" destId="{4EC03A3A-B546-42F7-95BB-E4D1AA3C1D28}" srcOrd="0" destOrd="0" presId="urn:microsoft.com/office/officeart/2005/8/layout/hList1"/>
    <dgm:cxn modelId="{9A9F8B29-8263-4786-9754-A5051441262F}" type="presParOf" srcId="{985F8333-EC19-48D4-8449-3919C32C8628}" destId="{663FE63F-92C9-4FC8-992F-9A7424245535}" srcOrd="1" destOrd="0" presId="urn:microsoft.com/office/officeart/2005/8/layout/hList1"/>
    <dgm:cxn modelId="{847F7320-2088-4C19-B7B4-2C1CB596F4DB}" type="presParOf" srcId="{909B09C5-B1D2-415C-8462-43C5180EE850}" destId="{A0E7355B-E2CB-4336-95D6-5709C7DA74BF}" srcOrd="3" destOrd="0" presId="urn:microsoft.com/office/officeart/2005/8/layout/hList1"/>
    <dgm:cxn modelId="{6F08460F-9931-4E4C-92EA-278ABEFDC025}" type="presParOf" srcId="{909B09C5-B1D2-415C-8462-43C5180EE850}" destId="{ACCC9809-E628-4819-A520-D1389FABE6BC}" srcOrd="4" destOrd="0" presId="urn:microsoft.com/office/officeart/2005/8/layout/hList1"/>
    <dgm:cxn modelId="{E56ADCBB-D5E6-46D5-8D60-B6C4E97B2294}" type="presParOf" srcId="{ACCC9809-E628-4819-A520-D1389FABE6BC}" destId="{120607DA-D8B9-43F0-80E8-AAA91435DDEC}" srcOrd="0" destOrd="0" presId="urn:microsoft.com/office/officeart/2005/8/layout/hList1"/>
    <dgm:cxn modelId="{3E58E596-AFFD-4891-ACDE-04A49ABD58C0}" type="presParOf" srcId="{ACCC9809-E628-4819-A520-D1389FABE6BC}" destId="{22C1D4C0-EBC8-4C45-96BC-52869B22F0F3}" srcOrd="1" destOrd="0" presId="urn:microsoft.com/office/officeart/2005/8/layout/hList1"/>
    <dgm:cxn modelId="{07E8B590-88B0-4D6A-982C-47025B5A7248}" type="presParOf" srcId="{909B09C5-B1D2-415C-8462-43C5180EE850}" destId="{8A5737A3-4A57-4482-8FF9-96857F5E9DC6}" srcOrd="5" destOrd="0" presId="urn:microsoft.com/office/officeart/2005/8/layout/hList1"/>
    <dgm:cxn modelId="{AD4646E9-7513-4A2A-8878-EEA291EB11AE}" type="presParOf" srcId="{909B09C5-B1D2-415C-8462-43C5180EE850}" destId="{AC8DB4F8-40AC-410D-B538-DE2D33FA8268}" srcOrd="6" destOrd="0" presId="urn:microsoft.com/office/officeart/2005/8/layout/hList1"/>
    <dgm:cxn modelId="{822D89C9-6806-4E09-AF36-3BBE45906D6F}" type="presParOf" srcId="{AC8DB4F8-40AC-410D-B538-DE2D33FA8268}" destId="{3AF4E841-10A0-4A97-9690-F75975B064C8}" srcOrd="0" destOrd="0" presId="urn:microsoft.com/office/officeart/2005/8/layout/hList1"/>
    <dgm:cxn modelId="{8FCC2E62-B22A-4726-BE28-402AD2626874}" type="presParOf" srcId="{AC8DB4F8-40AC-410D-B538-DE2D33FA8268}" destId="{23B8E88C-07A0-4229-A698-15BA94772903}"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E48E01-2CF1-4009-ABFF-5FA00CDFC536}"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s-ES"/>
        </a:p>
      </dgm:t>
    </dgm:pt>
    <dgm:pt modelId="{C8E358A2-EAF0-451F-8A30-EF20E6093CB0}">
      <dgm:prSet phldrT="[Texto]"/>
      <dgm:spPr/>
      <dgm:t>
        <a:bodyPr/>
        <a:lstStyle/>
        <a:p>
          <a:r>
            <a:rPr lang="es-ES" b="1" i="0" dirty="0"/>
            <a:t>FILTROS ELECTROESTÁTICOS</a:t>
          </a:r>
        </a:p>
      </dgm:t>
    </dgm:pt>
    <dgm:pt modelId="{F74FDFE6-D090-4E6C-8255-7F81F3EA14E4}" type="parTrans" cxnId="{EBB310C1-A350-41E5-9F77-1F139A2DC919}">
      <dgm:prSet/>
      <dgm:spPr/>
      <dgm:t>
        <a:bodyPr/>
        <a:lstStyle/>
        <a:p>
          <a:endParaRPr lang="es-ES"/>
        </a:p>
      </dgm:t>
    </dgm:pt>
    <dgm:pt modelId="{1844735D-AB7A-44F8-A02A-E6481CFF03B9}" type="sibTrans" cxnId="{EBB310C1-A350-41E5-9F77-1F139A2DC919}">
      <dgm:prSet/>
      <dgm:spPr/>
      <dgm:t>
        <a:bodyPr/>
        <a:lstStyle/>
        <a:p>
          <a:endParaRPr lang="es-ES"/>
        </a:p>
      </dgm:t>
    </dgm:pt>
    <dgm:pt modelId="{EEEC4358-B568-462D-8F80-0093CFEBCE45}">
      <dgm:prSet phldrT="[Texto]"/>
      <dgm:spPr/>
      <dgm:t>
        <a:bodyPr/>
        <a:lstStyle/>
        <a:p>
          <a:r>
            <a:rPr lang="es-ES" b="0" i="0" dirty="0"/>
            <a:t>Retienen el 93% de contaminantes del ambiente, tales como polvo, polen y fibras.</a:t>
          </a:r>
          <a:endParaRPr lang="es-ES" dirty="0"/>
        </a:p>
      </dgm:t>
    </dgm:pt>
    <dgm:pt modelId="{D8B78B0C-EEA0-4915-8299-73B04C3A8F82}" type="parTrans" cxnId="{15DE4648-4568-4B59-A75E-CD0DB26027F8}">
      <dgm:prSet/>
      <dgm:spPr/>
      <dgm:t>
        <a:bodyPr/>
        <a:lstStyle/>
        <a:p>
          <a:endParaRPr lang="es-ES"/>
        </a:p>
      </dgm:t>
    </dgm:pt>
    <dgm:pt modelId="{09B7B542-7ED4-4A29-A0C6-98B8F4C174DD}" type="sibTrans" cxnId="{15DE4648-4568-4B59-A75E-CD0DB26027F8}">
      <dgm:prSet/>
      <dgm:spPr/>
      <dgm:t>
        <a:bodyPr/>
        <a:lstStyle/>
        <a:p>
          <a:endParaRPr lang="es-ES"/>
        </a:p>
      </dgm:t>
    </dgm:pt>
    <dgm:pt modelId="{1C186B27-3C6A-4B31-B20F-B017E6692244}">
      <dgm:prSet phldrT="[Texto]"/>
      <dgm:spPr/>
      <dgm:t>
        <a:bodyPr/>
        <a:lstStyle/>
        <a:p>
          <a:r>
            <a:rPr lang="es-ES" b="1" i="0" dirty="0"/>
            <a:t>FILTROS DE POLYCARBÓN FCP</a:t>
          </a:r>
        </a:p>
      </dgm:t>
    </dgm:pt>
    <dgm:pt modelId="{2EDBE5EA-DCC7-451D-8F1A-131BA99D303A}" type="parTrans" cxnId="{E6F8F73D-A20D-40E3-9379-1C9F50FE2448}">
      <dgm:prSet/>
      <dgm:spPr/>
      <dgm:t>
        <a:bodyPr/>
        <a:lstStyle/>
        <a:p>
          <a:endParaRPr lang="es-ES"/>
        </a:p>
      </dgm:t>
    </dgm:pt>
    <dgm:pt modelId="{F1728FFF-20B3-4F4C-AB7E-5B8496F81FE8}" type="sibTrans" cxnId="{E6F8F73D-A20D-40E3-9379-1C9F50FE2448}">
      <dgm:prSet/>
      <dgm:spPr/>
      <dgm:t>
        <a:bodyPr/>
        <a:lstStyle/>
        <a:p>
          <a:endParaRPr lang="es-ES"/>
        </a:p>
      </dgm:t>
    </dgm:pt>
    <dgm:pt modelId="{07B840D8-0AD9-4548-A9DE-25AC1D6FA7D8}">
      <dgm:prSet phldrT="[Texto]"/>
      <dgm:spPr/>
      <dgm:t>
        <a:bodyPr/>
        <a:lstStyle/>
        <a:p>
          <a:r>
            <a:rPr lang="es-ES" b="0" i="0" dirty="0"/>
            <a:t>Purifican parcialmente el aire a su paso. </a:t>
          </a:r>
          <a:endParaRPr lang="es-ES" dirty="0"/>
        </a:p>
      </dgm:t>
    </dgm:pt>
    <dgm:pt modelId="{795B2912-FE59-473A-9BD6-445DB17DB11F}" type="parTrans" cxnId="{76369880-2C74-4821-80A4-8635D57B6615}">
      <dgm:prSet/>
      <dgm:spPr/>
      <dgm:t>
        <a:bodyPr/>
        <a:lstStyle/>
        <a:p>
          <a:endParaRPr lang="es-ES"/>
        </a:p>
      </dgm:t>
    </dgm:pt>
    <dgm:pt modelId="{31B344CA-E9FC-485B-BDE4-9068FE3B8D5B}" type="sibTrans" cxnId="{76369880-2C74-4821-80A4-8635D57B6615}">
      <dgm:prSet/>
      <dgm:spPr/>
      <dgm:t>
        <a:bodyPr/>
        <a:lstStyle/>
        <a:p>
          <a:endParaRPr lang="es-ES"/>
        </a:p>
      </dgm:t>
    </dgm:pt>
    <dgm:pt modelId="{BF821A9E-BAB1-4C00-A796-78360A1D817E}">
      <dgm:prSet phldrT="[Texto]"/>
      <dgm:spPr/>
      <dgm:t>
        <a:bodyPr/>
        <a:lstStyle/>
        <a:p>
          <a:r>
            <a:rPr lang="es-ES" b="1" i="0" dirty="0"/>
            <a:t>FILTROS DE GRASA</a:t>
          </a:r>
        </a:p>
      </dgm:t>
    </dgm:pt>
    <dgm:pt modelId="{E0D59ED4-8718-4713-8317-35A1117738FE}" type="parTrans" cxnId="{C5B190BE-2EC6-4F70-83D4-11E0AF581BD4}">
      <dgm:prSet/>
      <dgm:spPr/>
      <dgm:t>
        <a:bodyPr/>
        <a:lstStyle/>
        <a:p>
          <a:endParaRPr lang="es-ES"/>
        </a:p>
      </dgm:t>
    </dgm:pt>
    <dgm:pt modelId="{DC5F1881-BB78-4C74-B429-E1175ACF57EB}" type="sibTrans" cxnId="{C5B190BE-2EC6-4F70-83D4-11E0AF581BD4}">
      <dgm:prSet/>
      <dgm:spPr/>
      <dgm:t>
        <a:bodyPr/>
        <a:lstStyle/>
        <a:p>
          <a:endParaRPr lang="es-ES"/>
        </a:p>
      </dgm:t>
    </dgm:pt>
    <dgm:pt modelId="{20CDB764-15F1-4510-A339-ECD3F485EB31}">
      <dgm:prSet phldrT="[Texto]"/>
      <dgm:spPr/>
      <dgm:t>
        <a:bodyPr/>
        <a:lstStyle/>
        <a:p>
          <a:pPr algn="l"/>
          <a:r>
            <a:rPr lang="es-ES" b="0" i="0" dirty="0"/>
            <a:t>Presenta en el filtro mediante capas pegadas con resina lo cual crea densidad en esas capas y ofrece una mejor filtración. </a:t>
          </a:r>
          <a:endParaRPr lang="es-ES" dirty="0"/>
        </a:p>
      </dgm:t>
    </dgm:pt>
    <dgm:pt modelId="{4C39A0DF-338C-4970-B948-459540EA8B48}" type="parTrans" cxnId="{562CC984-2EE3-4C55-AFA3-BC24A11A038D}">
      <dgm:prSet/>
      <dgm:spPr/>
      <dgm:t>
        <a:bodyPr/>
        <a:lstStyle/>
        <a:p>
          <a:endParaRPr lang="es-ES"/>
        </a:p>
      </dgm:t>
    </dgm:pt>
    <dgm:pt modelId="{80068A6B-05DC-4EA1-9E64-9A286CCEEE3C}" type="sibTrans" cxnId="{562CC984-2EE3-4C55-AFA3-BC24A11A038D}">
      <dgm:prSet/>
      <dgm:spPr/>
      <dgm:t>
        <a:bodyPr/>
        <a:lstStyle/>
        <a:p>
          <a:endParaRPr lang="es-ES"/>
        </a:p>
      </dgm:t>
    </dgm:pt>
    <dgm:pt modelId="{75FED3BA-90CD-495E-810A-F359C1D91B3F}">
      <dgm:prSet/>
      <dgm:spPr/>
      <dgm:t>
        <a:bodyPr/>
        <a:lstStyle/>
        <a:p>
          <a:r>
            <a:rPr lang="es-ES" b="1" i="0" dirty="0"/>
            <a:t>VARIFLOW II</a:t>
          </a:r>
        </a:p>
      </dgm:t>
    </dgm:pt>
    <dgm:pt modelId="{73109F96-1BF4-4D2B-A94C-CD4342BCA863}" type="parTrans" cxnId="{35631FCA-B356-4853-8BCC-C82E1DAEA631}">
      <dgm:prSet/>
      <dgm:spPr/>
      <dgm:t>
        <a:bodyPr/>
        <a:lstStyle/>
        <a:p>
          <a:endParaRPr lang="es-ES"/>
        </a:p>
      </dgm:t>
    </dgm:pt>
    <dgm:pt modelId="{A2F86AFB-30BB-467A-BC2C-4DEC0176CB12}" type="sibTrans" cxnId="{35631FCA-B356-4853-8BCC-C82E1DAEA631}">
      <dgm:prSet/>
      <dgm:spPr/>
      <dgm:t>
        <a:bodyPr/>
        <a:lstStyle/>
        <a:p>
          <a:endParaRPr lang="es-ES"/>
        </a:p>
      </dgm:t>
    </dgm:pt>
    <dgm:pt modelId="{C7F80C9C-ED25-463A-864E-784194FF26D8}">
      <dgm:prSet/>
      <dgm:spPr/>
      <dgm:t>
        <a:bodyPr/>
        <a:lstStyle/>
        <a:p>
          <a:r>
            <a:rPr lang="es-ES" b="0" i="0" dirty="0"/>
            <a:t>Filtra partículas finas para tratamiento de aire. </a:t>
          </a:r>
          <a:br>
            <a:rPr lang="es-ES" dirty="0"/>
          </a:br>
          <a:endParaRPr lang="es-ES" dirty="0"/>
        </a:p>
      </dgm:t>
    </dgm:pt>
    <dgm:pt modelId="{C78902EE-5107-4DD1-B5EB-6FD3AE1FF512}" type="parTrans" cxnId="{F4FF5543-BB38-45A6-9F10-C85110FD95F2}">
      <dgm:prSet/>
      <dgm:spPr/>
      <dgm:t>
        <a:bodyPr/>
        <a:lstStyle/>
        <a:p>
          <a:endParaRPr lang="es-ES"/>
        </a:p>
      </dgm:t>
    </dgm:pt>
    <dgm:pt modelId="{9D2BD73D-9DD1-4DC6-B2DF-A1EADDACCF61}" type="sibTrans" cxnId="{F4FF5543-BB38-45A6-9F10-C85110FD95F2}">
      <dgm:prSet/>
      <dgm:spPr/>
      <dgm:t>
        <a:bodyPr/>
        <a:lstStyle/>
        <a:p>
          <a:endParaRPr lang="es-ES"/>
        </a:p>
      </dgm:t>
    </dgm:pt>
    <dgm:pt modelId="{E0EA25CE-5543-4227-8738-9382F9A71327}">
      <dgm:prSet phldrT="[Texto]"/>
      <dgm:spPr/>
      <dgm:t>
        <a:bodyPr/>
        <a:lstStyle/>
        <a:p>
          <a:r>
            <a:rPr lang="es-ES" b="0" i="0" dirty="0"/>
            <a:t>El filtro electrostático crea su propia carga de electricidad, esto hace que el polvo sea retenido con mas eficiencia.</a:t>
          </a:r>
          <a:endParaRPr lang="es-ES" dirty="0"/>
        </a:p>
      </dgm:t>
    </dgm:pt>
    <dgm:pt modelId="{ABC0EF18-8704-410D-84CC-439BBA6557AF}" type="parTrans" cxnId="{923CAC4E-0A12-4E6E-A7F3-5FAA1EB9A5A1}">
      <dgm:prSet/>
      <dgm:spPr/>
      <dgm:t>
        <a:bodyPr/>
        <a:lstStyle/>
        <a:p>
          <a:endParaRPr lang="es-ES"/>
        </a:p>
      </dgm:t>
    </dgm:pt>
    <dgm:pt modelId="{0F91C672-6430-482D-8C6B-E9D671DC2FA6}" type="sibTrans" cxnId="{923CAC4E-0A12-4E6E-A7F3-5FAA1EB9A5A1}">
      <dgm:prSet/>
      <dgm:spPr/>
      <dgm:t>
        <a:bodyPr/>
        <a:lstStyle/>
        <a:p>
          <a:endParaRPr lang="es-ES"/>
        </a:p>
      </dgm:t>
    </dgm:pt>
    <dgm:pt modelId="{3A30AA4A-1EA1-44EA-B6D0-A98F3A44A387}">
      <dgm:prSet phldrT="[Texto]"/>
      <dgm:spPr/>
      <dgm:t>
        <a:bodyPr/>
        <a:lstStyle/>
        <a:p>
          <a:r>
            <a:rPr lang="es-ES" b="0" i="0" dirty="0"/>
            <a:t>Utilizan poliéster impregnado de carbón para la absorción de olores como en baños, cocina, humo de cigarro y para uso comercial en restaurantes, escuelas, hospitales, oficinas, etc.</a:t>
          </a:r>
          <a:endParaRPr lang="es-ES" dirty="0"/>
        </a:p>
      </dgm:t>
    </dgm:pt>
    <dgm:pt modelId="{C979672D-C527-45D9-AF6D-38DB7124B3FB}" type="parTrans" cxnId="{DE9F5FB2-6D73-4E15-A2CA-9DDB20A8C5D6}">
      <dgm:prSet/>
      <dgm:spPr/>
      <dgm:t>
        <a:bodyPr/>
        <a:lstStyle/>
        <a:p>
          <a:endParaRPr lang="es-ES"/>
        </a:p>
      </dgm:t>
    </dgm:pt>
    <dgm:pt modelId="{608E915E-9C76-4A5E-B297-177B65B19D0A}" type="sibTrans" cxnId="{DE9F5FB2-6D73-4E15-A2CA-9DDB20A8C5D6}">
      <dgm:prSet/>
      <dgm:spPr/>
      <dgm:t>
        <a:bodyPr/>
        <a:lstStyle/>
        <a:p>
          <a:endParaRPr lang="es-ES"/>
        </a:p>
      </dgm:t>
    </dgm:pt>
    <dgm:pt modelId="{92826071-9928-4667-8C7E-1C46EEA4C365}">
      <dgm:prSet phldrT="[Texto]"/>
      <dgm:spPr/>
      <dgm:t>
        <a:bodyPr/>
        <a:lstStyle/>
        <a:p>
          <a:pPr algn="l"/>
          <a:r>
            <a:rPr lang="es-ES" b="0" i="0" dirty="0"/>
            <a:t>Los filtros de grasa son los más ligeros y más económicos disponibles.</a:t>
          </a:r>
          <a:endParaRPr lang="es-ES" dirty="0"/>
        </a:p>
      </dgm:t>
    </dgm:pt>
    <dgm:pt modelId="{2CDEA53B-C91F-4714-90DD-7EC752336313}" type="parTrans" cxnId="{1D2717C5-292A-4102-B5F8-61B1FAA5F657}">
      <dgm:prSet/>
      <dgm:spPr/>
      <dgm:t>
        <a:bodyPr/>
        <a:lstStyle/>
        <a:p>
          <a:endParaRPr lang="es-ES"/>
        </a:p>
      </dgm:t>
    </dgm:pt>
    <dgm:pt modelId="{4F8EAB1D-9BAA-41B6-94B2-3756D2FB14FA}" type="sibTrans" cxnId="{1D2717C5-292A-4102-B5F8-61B1FAA5F657}">
      <dgm:prSet/>
      <dgm:spPr/>
      <dgm:t>
        <a:bodyPr/>
        <a:lstStyle/>
        <a:p>
          <a:endParaRPr lang="es-ES"/>
        </a:p>
      </dgm:t>
    </dgm:pt>
    <dgm:pt modelId="{909B09C5-B1D2-415C-8462-43C5180EE850}" type="pres">
      <dgm:prSet presAssocID="{62E48E01-2CF1-4009-ABFF-5FA00CDFC536}" presName="Name0" presStyleCnt="0">
        <dgm:presLayoutVars>
          <dgm:dir/>
          <dgm:animLvl val="lvl"/>
          <dgm:resizeHandles val="exact"/>
        </dgm:presLayoutVars>
      </dgm:prSet>
      <dgm:spPr/>
    </dgm:pt>
    <dgm:pt modelId="{E28278E5-ED8A-4EA9-AEED-C26052610B57}" type="pres">
      <dgm:prSet presAssocID="{C8E358A2-EAF0-451F-8A30-EF20E6093CB0}" presName="composite" presStyleCnt="0"/>
      <dgm:spPr/>
    </dgm:pt>
    <dgm:pt modelId="{E092CF3A-1405-4C9A-B048-8AC5695DD952}" type="pres">
      <dgm:prSet presAssocID="{C8E358A2-EAF0-451F-8A30-EF20E6093CB0}" presName="parTx" presStyleLbl="alignNode1" presStyleIdx="0" presStyleCnt="4">
        <dgm:presLayoutVars>
          <dgm:chMax val="0"/>
          <dgm:chPref val="0"/>
          <dgm:bulletEnabled val="1"/>
        </dgm:presLayoutVars>
      </dgm:prSet>
      <dgm:spPr/>
    </dgm:pt>
    <dgm:pt modelId="{26A15C84-D012-4088-BEAF-60A654FA4C75}" type="pres">
      <dgm:prSet presAssocID="{C8E358A2-EAF0-451F-8A30-EF20E6093CB0}" presName="desTx" presStyleLbl="alignAccFollowNode1" presStyleIdx="0" presStyleCnt="4">
        <dgm:presLayoutVars>
          <dgm:bulletEnabled val="1"/>
        </dgm:presLayoutVars>
      </dgm:prSet>
      <dgm:spPr/>
    </dgm:pt>
    <dgm:pt modelId="{358D4D2C-217B-48CA-968F-B4493F7C9BB0}" type="pres">
      <dgm:prSet presAssocID="{1844735D-AB7A-44F8-A02A-E6481CFF03B9}" presName="space" presStyleCnt="0"/>
      <dgm:spPr/>
    </dgm:pt>
    <dgm:pt modelId="{985F8333-EC19-48D4-8449-3919C32C8628}" type="pres">
      <dgm:prSet presAssocID="{1C186B27-3C6A-4B31-B20F-B017E6692244}" presName="composite" presStyleCnt="0"/>
      <dgm:spPr/>
    </dgm:pt>
    <dgm:pt modelId="{4EC03A3A-B546-42F7-95BB-E4D1AA3C1D28}" type="pres">
      <dgm:prSet presAssocID="{1C186B27-3C6A-4B31-B20F-B017E6692244}" presName="parTx" presStyleLbl="alignNode1" presStyleIdx="1" presStyleCnt="4">
        <dgm:presLayoutVars>
          <dgm:chMax val="0"/>
          <dgm:chPref val="0"/>
          <dgm:bulletEnabled val="1"/>
        </dgm:presLayoutVars>
      </dgm:prSet>
      <dgm:spPr/>
    </dgm:pt>
    <dgm:pt modelId="{663FE63F-92C9-4FC8-992F-9A7424245535}" type="pres">
      <dgm:prSet presAssocID="{1C186B27-3C6A-4B31-B20F-B017E6692244}" presName="desTx" presStyleLbl="alignAccFollowNode1" presStyleIdx="1" presStyleCnt="4">
        <dgm:presLayoutVars>
          <dgm:bulletEnabled val="1"/>
        </dgm:presLayoutVars>
      </dgm:prSet>
      <dgm:spPr/>
    </dgm:pt>
    <dgm:pt modelId="{A0E7355B-E2CB-4336-95D6-5709C7DA74BF}" type="pres">
      <dgm:prSet presAssocID="{F1728FFF-20B3-4F4C-AB7E-5B8496F81FE8}" presName="space" presStyleCnt="0"/>
      <dgm:spPr/>
    </dgm:pt>
    <dgm:pt modelId="{ACCC9809-E628-4819-A520-D1389FABE6BC}" type="pres">
      <dgm:prSet presAssocID="{BF821A9E-BAB1-4C00-A796-78360A1D817E}" presName="composite" presStyleCnt="0"/>
      <dgm:spPr/>
    </dgm:pt>
    <dgm:pt modelId="{120607DA-D8B9-43F0-80E8-AAA91435DDEC}" type="pres">
      <dgm:prSet presAssocID="{BF821A9E-BAB1-4C00-A796-78360A1D817E}" presName="parTx" presStyleLbl="alignNode1" presStyleIdx="2" presStyleCnt="4">
        <dgm:presLayoutVars>
          <dgm:chMax val="0"/>
          <dgm:chPref val="0"/>
          <dgm:bulletEnabled val="1"/>
        </dgm:presLayoutVars>
      </dgm:prSet>
      <dgm:spPr/>
    </dgm:pt>
    <dgm:pt modelId="{22C1D4C0-EBC8-4C45-96BC-52869B22F0F3}" type="pres">
      <dgm:prSet presAssocID="{BF821A9E-BAB1-4C00-A796-78360A1D817E}" presName="desTx" presStyleLbl="alignAccFollowNode1" presStyleIdx="2" presStyleCnt="4">
        <dgm:presLayoutVars>
          <dgm:bulletEnabled val="1"/>
        </dgm:presLayoutVars>
      </dgm:prSet>
      <dgm:spPr/>
    </dgm:pt>
    <dgm:pt modelId="{8A5737A3-4A57-4482-8FF9-96857F5E9DC6}" type="pres">
      <dgm:prSet presAssocID="{DC5F1881-BB78-4C74-B429-E1175ACF57EB}" presName="space" presStyleCnt="0"/>
      <dgm:spPr/>
    </dgm:pt>
    <dgm:pt modelId="{AC8DB4F8-40AC-410D-B538-DE2D33FA8268}" type="pres">
      <dgm:prSet presAssocID="{75FED3BA-90CD-495E-810A-F359C1D91B3F}" presName="composite" presStyleCnt="0"/>
      <dgm:spPr/>
    </dgm:pt>
    <dgm:pt modelId="{3AF4E841-10A0-4A97-9690-F75975B064C8}" type="pres">
      <dgm:prSet presAssocID="{75FED3BA-90CD-495E-810A-F359C1D91B3F}" presName="parTx" presStyleLbl="alignNode1" presStyleIdx="3" presStyleCnt="4">
        <dgm:presLayoutVars>
          <dgm:chMax val="0"/>
          <dgm:chPref val="0"/>
          <dgm:bulletEnabled val="1"/>
        </dgm:presLayoutVars>
      </dgm:prSet>
      <dgm:spPr/>
    </dgm:pt>
    <dgm:pt modelId="{23B8E88C-07A0-4229-A698-15BA94772903}" type="pres">
      <dgm:prSet presAssocID="{75FED3BA-90CD-495E-810A-F359C1D91B3F}" presName="desTx" presStyleLbl="alignAccFollowNode1" presStyleIdx="3" presStyleCnt="4" custLinFactNeighborX="4400" custLinFactNeighborY="-110">
        <dgm:presLayoutVars>
          <dgm:bulletEnabled val="1"/>
        </dgm:presLayoutVars>
      </dgm:prSet>
      <dgm:spPr/>
    </dgm:pt>
  </dgm:ptLst>
  <dgm:cxnLst>
    <dgm:cxn modelId="{03D6580B-58B4-4590-AC2B-52D0ADED35E4}" type="presOf" srcId="{1C186B27-3C6A-4B31-B20F-B017E6692244}" destId="{4EC03A3A-B546-42F7-95BB-E4D1AA3C1D28}" srcOrd="0" destOrd="0" presId="urn:microsoft.com/office/officeart/2005/8/layout/hList1"/>
    <dgm:cxn modelId="{843FD70D-E21C-4868-8188-8FDD6CED7482}" type="presOf" srcId="{07B840D8-0AD9-4548-A9DE-25AC1D6FA7D8}" destId="{663FE63F-92C9-4FC8-992F-9A7424245535}" srcOrd="0" destOrd="0" presId="urn:microsoft.com/office/officeart/2005/8/layout/hList1"/>
    <dgm:cxn modelId="{5E2F0811-3C05-466F-951A-3E0E93FDE2BD}" type="presOf" srcId="{20CDB764-15F1-4510-A339-ECD3F485EB31}" destId="{22C1D4C0-EBC8-4C45-96BC-52869B22F0F3}" srcOrd="0" destOrd="1" presId="urn:microsoft.com/office/officeart/2005/8/layout/hList1"/>
    <dgm:cxn modelId="{17076037-0CF5-484D-B479-0559874957AA}" type="presOf" srcId="{EEEC4358-B568-462D-8F80-0093CFEBCE45}" destId="{26A15C84-D012-4088-BEAF-60A654FA4C75}" srcOrd="0" destOrd="0" presId="urn:microsoft.com/office/officeart/2005/8/layout/hList1"/>
    <dgm:cxn modelId="{E6F8F73D-A20D-40E3-9379-1C9F50FE2448}" srcId="{62E48E01-2CF1-4009-ABFF-5FA00CDFC536}" destId="{1C186B27-3C6A-4B31-B20F-B017E6692244}" srcOrd="1" destOrd="0" parTransId="{2EDBE5EA-DCC7-451D-8F1A-131BA99D303A}" sibTransId="{F1728FFF-20B3-4F4C-AB7E-5B8496F81FE8}"/>
    <dgm:cxn modelId="{F4FF5543-BB38-45A6-9F10-C85110FD95F2}" srcId="{75FED3BA-90CD-495E-810A-F359C1D91B3F}" destId="{C7F80C9C-ED25-463A-864E-784194FF26D8}" srcOrd="0" destOrd="0" parTransId="{C78902EE-5107-4DD1-B5EB-6FD3AE1FF512}" sibTransId="{9D2BD73D-9DD1-4DC6-B2DF-A1EADDACCF61}"/>
    <dgm:cxn modelId="{15DE4648-4568-4B59-A75E-CD0DB26027F8}" srcId="{C8E358A2-EAF0-451F-8A30-EF20E6093CB0}" destId="{EEEC4358-B568-462D-8F80-0093CFEBCE45}" srcOrd="0" destOrd="0" parTransId="{D8B78B0C-EEA0-4915-8299-73B04C3A8F82}" sibTransId="{09B7B542-7ED4-4A29-A0C6-98B8F4C174DD}"/>
    <dgm:cxn modelId="{0159434C-B999-4CDF-A553-5F1008B39497}" type="presOf" srcId="{BF821A9E-BAB1-4C00-A796-78360A1D817E}" destId="{120607DA-D8B9-43F0-80E8-AAA91435DDEC}" srcOrd="0" destOrd="0" presId="urn:microsoft.com/office/officeart/2005/8/layout/hList1"/>
    <dgm:cxn modelId="{923CAC4E-0A12-4E6E-A7F3-5FAA1EB9A5A1}" srcId="{C8E358A2-EAF0-451F-8A30-EF20E6093CB0}" destId="{E0EA25CE-5543-4227-8738-9382F9A71327}" srcOrd="1" destOrd="0" parTransId="{ABC0EF18-8704-410D-84CC-439BBA6557AF}" sibTransId="{0F91C672-6430-482D-8C6B-E9D671DC2FA6}"/>
    <dgm:cxn modelId="{480B2974-E2DA-4231-8DE3-2786BA363AE9}" type="presOf" srcId="{C8E358A2-EAF0-451F-8A30-EF20E6093CB0}" destId="{E092CF3A-1405-4C9A-B048-8AC5695DD952}" srcOrd="0" destOrd="0" presId="urn:microsoft.com/office/officeart/2005/8/layout/hList1"/>
    <dgm:cxn modelId="{76369880-2C74-4821-80A4-8635D57B6615}" srcId="{1C186B27-3C6A-4B31-B20F-B017E6692244}" destId="{07B840D8-0AD9-4548-A9DE-25AC1D6FA7D8}" srcOrd="0" destOrd="0" parTransId="{795B2912-FE59-473A-9BD6-445DB17DB11F}" sibTransId="{31B344CA-E9FC-485B-BDE4-9068FE3B8D5B}"/>
    <dgm:cxn modelId="{562CC984-2EE3-4C55-AFA3-BC24A11A038D}" srcId="{BF821A9E-BAB1-4C00-A796-78360A1D817E}" destId="{20CDB764-15F1-4510-A339-ECD3F485EB31}" srcOrd="1" destOrd="0" parTransId="{4C39A0DF-338C-4970-B948-459540EA8B48}" sibTransId="{80068A6B-05DC-4EA1-9E64-9A286CCEEE3C}"/>
    <dgm:cxn modelId="{DE9F5FB2-6D73-4E15-A2CA-9DDB20A8C5D6}" srcId="{1C186B27-3C6A-4B31-B20F-B017E6692244}" destId="{3A30AA4A-1EA1-44EA-B6D0-A98F3A44A387}" srcOrd="1" destOrd="0" parTransId="{C979672D-C527-45D9-AF6D-38DB7124B3FB}" sibTransId="{608E915E-9C76-4A5E-B297-177B65B19D0A}"/>
    <dgm:cxn modelId="{EDF616B3-B469-449E-9900-60EDCD2F810B}" type="presOf" srcId="{C7F80C9C-ED25-463A-864E-784194FF26D8}" destId="{23B8E88C-07A0-4229-A698-15BA94772903}" srcOrd="0" destOrd="0" presId="urn:microsoft.com/office/officeart/2005/8/layout/hList1"/>
    <dgm:cxn modelId="{94042EB7-B388-48D0-8294-79FBFBBFC7A6}" type="presOf" srcId="{92826071-9928-4667-8C7E-1C46EEA4C365}" destId="{22C1D4C0-EBC8-4C45-96BC-52869B22F0F3}" srcOrd="0" destOrd="0" presId="urn:microsoft.com/office/officeart/2005/8/layout/hList1"/>
    <dgm:cxn modelId="{C5B190BE-2EC6-4F70-83D4-11E0AF581BD4}" srcId="{62E48E01-2CF1-4009-ABFF-5FA00CDFC536}" destId="{BF821A9E-BAB1-4C00-A796-78360A1D817E}" srcOrd="2" destOrd="0" parTransId="{E0D59ED4-8718-4713-8317-35A1117738FE}" sibTransId="{DC5F1881-BB78-4C74-B429-E1175ACF57EB}"/>
    <dgm:cxn modelId="{EBB310C1-A350-41E5-9F77-1F139A2DC919}" srcId="{62E48E01-2CF1-4009-ABFF-5FA00CDFC536}" destId="{C8E358A2-EAF0-451F-8A30-EF20E6093CB0}" srcOrd="0" destOrd="0" parTransId="{F74FDFE6-D090-4E6C-8255-7F81F3EA14E4}" sibTransId="{1844735D-AB7A-44F8-A02A-E6481CFF03B9}"/>
    <dgm:cxn modelId="{1D2717C5-292A-4102-B5F8-61B1FAA5F657}" srcId="{BF821A9E-BAB1-4C00-A796-78360A1D817E}" destId="{92826071-9928-4667-8C7E-1C46EEA4C365}" srcOrd="0" destOrd="0" parTransId="{2CDEA53B-C91F-4714-90DD-7EC752336313}" sibTransId="{4F8EAB1D-9BAA-41B6-94B2-3756D2FB14FA}"/>
    <dgm:cxn modelId="{35631FCA-B356-4853-8BCC-C82E1DAEA631}" srcId="{62E48E01-2CF1-4009-ABFF-5FA00CDFC536}" destId="{75FED3BA-90CD-495E-810A-F359C1D91B3F}" srcOrd="3" destOrd="0" parTransId="{73109F96-1BF4-4D2B-A94C-CD4342BCA863}" sibTransId="{A2F86AFB-30BB-467A-BC2C-4DEC0176CB12}"/>
    <dgm:cxn modelId="{5D07CBD6-BD27-4D2E-903F-00DA5968D1A7}" type="presOf" srcId="{75FED3BA-90CD-495E-810A-F359C1D91B3F}" destId="{3AF4E841-10A0-4A97-9690-F75975B064C8}" srcOrd="0" destOrd="0" presId="urn:microsoft.com/office/officeart/2005/8/layout/hList1"/>
    <dgm:cxn modelId="{2A0D2CE1-57B6-4352-9CE4-9A9251B9A005}" type="presOf" srcId="{3A30AA4A-1EA1-44EA-B6D0-A98F3A44A387}" destId="{663FE63F-92C9-4FC8-992F-9A7424245535}" srcOrd="0" destOrd="1" presId="urn:microsoft.com/office/officeart/2005/8/layout/hList1"/>
    <dgm:cxn modelId="{14391AF5-27DA-4A34-94C8-EFD68FDFCC35}" type="presOf" srcId="{62E48E01-2CF1-4009-ABFF-5FA00CDFC536}" destId="{909B09C5-B1D2-415C-8462-43C5180EE850}" srcOrd="0" destOrd="0" presId="urn:microsoft.com/office/officeart/2005/8/layout/hList1"/>
    <dgm:cxn modelId="{2D1847FE-3A6C-4C6E-B0B1-64C42D13F98B}" type="presOf" srcId="{E0EA25CE-5543-4227-8738-9382F9A71327}" destId="{26A15C84-D012-4088-BEAF-60A654FA4C75}" srcOrd="0" destOrd="1" presId="urn:microsoft.com/office/officeart/2005/8/layout/hList1"/>
    <dgm:cxn modelId="{93A6F502-5B5C-479C-B70D-A2281498E247}" type="presParOf" srcId="{909B09C5-B1D2-415C-8462-43C5180EE850}" destId="{E28278E5-ED8A-4EA9-AEED-C26052610B57}" srcOrd="0" destOrd="0" presId="urn:microsoft.com/office/officeart/2005/8/layout/hList1"/>
    <dgm:cxn modelId="{F40B515D-4D4F-4CAD-9F00-2FE484A01324}" type="presParOf" srcId="{E28278E5-ED8A-4EA9-AEED-C26052610B57}" destId="{E092CF3A-1405-4C9A-B048-8AC5695DD952}" srcOrd="0" destOrd="0" presId="urn:microsoft.com/office/officeart/2005/8/layout/hList1"/>
    <dgm:cxn modelId="{2DA6A4F3-A733-4AF5-875A-67C34795BEA5}" type="presParOf" srcId="{E28278E5-ED8A-4EA9-AEED-C26052610B57}" destId="{26A15C84-D012-4088-BEAF-60A654FA4C75}" srcOrd="1" destOrd="0" presId="urn:microsoft.com/office/officeart/2005/8/layout/hList1"/>
    <dgm:cxn modelId="{B91CA690-82EC-48D9-9AB6-FB63943C4B16}" type="presParOf" srcId="{909B09C5-B1D2-415C-8462-43C5180EE850}" destId="{358D4D2C-217B-48CA-968F-B4493F7C9BB0}" srcOrd="1" destOrd="0" presId="urn:microsoft.com/office/officeart/2005/8/layout/hList1"/>
    <dgm:cxn modelId="{4FBB153D-5FD7-4DE7-89DC-348EC87884B0}" type="presParOf" srcId="{909B09C5-B1D2-415C-8462-43C5180EE850}" destId="{985F8333-EC19-48D4-8449-3919C32C8628}" srcOrd="2" destOrd="0" presId="urn:microsoft.com/office/officeart/2005/8/layout/hList1"/>
    <dgm:cxn modelId="{E42709EB-084D-438F-905F-B358663B4DDC}" type="presParOf" srcId="{985F8333-EC19-48D4-8449-3919C32C8628}" destId="{4EC03A3A-B546-42F7-95BB-E4D1AA3C1D28}" srcOrd="0" destOrd="0" presId="urn:microsoft.com/office/officeart/2005/8/layout/hList1"/>
    <dgm:cxn modelId="{B4E4DA4B-222A-4330-B0AC-8E4FBAE843F4}" type="presParOf" srcId="{985F8333-EC19-48D4-8449-3919C32C8628}" destId="{663FE63F-92C9-4FC8-992F-9A7424245535}" srcOrd="1" destOrd="0" presId="urn:microsoft.com/office/officeart/2005/8/layout/hList1"/>
    <dgm:cxn modelId="{A6EC107B-01C2-471F-B95E-07FC78C2271B}" type="presParOf" srcId="{909B09C5-B1D2-415C-8462-43C5180EE850}" destId="{A0E7355B-E2CB-4336-95D6-5709C7DA74BF}" srcOrd="3" destOrd="0" presId="urn:microsoft.com/office/officeart/2005/8/layout/hList1"/>
    <dgm:cxn modelId="{67C0C373-705C-4FE4-9DBF-289FE9C1E536}" type="presParOf" srcId="{909B09C5-B1D2-415C-8462-43C5180EE850}" destId="{ACCC9809-E628-4819-A520-D1389FABE6BC}" srcOrd="4" destOrd="0" presId="urn:microsoft.com/office/officeart/2005/8/layout/hList1"/>
    <dgm:cxn modelId="{5B93C885-8B4C-40C3-8E98-F2289815AD5A}" type="presParOf" srcId="{ACCC9809-E628-4819-A520-D1389FABE6BC}" destId="{120607DA-D8B9-43F0-80E8-AAA91435DDEC}" srcOrd="0" destOrd="0" presId="urn:microsoft.com/office/officeart/2005/8/layout/hList1"/>
    <dgm:cxn modelId="{D64918DC-AC6F-4BF2-ADFD-3ED9EFB5A8F5}" type="presParOf" srcId="{ACCC9809-E628-4819-A520-D1389FABE6BC}" destId="{22C1D4C0-EBC8-4C45-96BC-52869B22F0F3}" srcOrd="1" destOrd="0" presId="urn:microsoft.com/office/officeart/2005/8/layout/hList1"/>
    <dgm:cxn modelId="{5D5F5597-89F8-4107-922C-C943086F949E}" type="presParOf" srcId="{909B09C5-B1D2-415C-8462-43C5180EE850}" destId="{8A5737A3-4A57-4482-8FF9-96857F5E9DC6}" srcOrd="5" destOrd="0" presId="urn:microsoft.com/office/officeart/2005/8/layout/hList1"/>
    <dgm:cxn modelId="{7ABDAF1B-B210-43B4-935C-794B562E5E26}" type="presParOf" srcId="{909B09C5-B1D2-415C-8462-43C5180EE850}" destId="{AC8DB4F8-40AC-410D-B538-DE2D33FA8268}" srcOrd="6" destOrd="0" presId="urn:microsoft.com/office/officeart/2005/8/layout/hList1"/>
    <dgm:cxn modelId="{BD5839F2-204C-426C-BB34-15F5D68C8AF9}" type="presParOf" srcId="{AC8DB4F8-40AC-410D-B538-DE2D33FA8268}" destId="{3AF4E841-10A0-4A97-9690-F75975B064C8}" srcOrd="0" destOrd="0" presId="urn:microsoft.com/office/officeart/2005/8/layout/hList1"/>
    <dgm:cxn modelId="{3233823E-4690-4A89-8ECD-D09B37450CD5}" type="presParOf" srcId="{AC8DB4F8-40AC-410D-B538-DE2D33FA8268}" destId="{23B8E88C-07A0-4229-A698-15BA94772903}"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B71EF-3C74-4A0C-9995-39A3CA5C8F92}">
      <dsp:nvSpPr>
        <dsp:cNvPr id="0" name=""/>
        <dsp:cNvSpPr/>
      </dsp:nvSpPr>
      <dsp:spPr>
        <a:xfrm>
          <a:off x="20" y="538979"/>
          <a:ext cx="1991076" cy="79643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b="1" i="0" kern="1200" dirty="0"/>
            <a:t>PARTÍCULAS MENORES</a:t>
          </a:r>
          <a:endParaRPr lang="es-ES" sz="2200" b="1" kern="1200" dirty="0"/>
        </a:p>
      </dsp:txBody>
      <dsp:txXfrm>
        <a:off x="20" y="538979"/>
        <a:ext cx="1991076" cy="796430"/>
      </dsp:txXfrm>
    </dsp:sp>
    <dsp:sp modelId="{02CE6C0E-5C27-4A6D-93DC-48E5D33A8FAA}">
      <dsp:nvSpPr>
        <dsp:cNvPr id="0" name=""/>
        <dsp:cNvSpPr/>
      </dsp:nvSpPr>
      <dsp:spPr>
        <a:xfrm>
          <a:off x="20" y="1335410"/>
          <a:ext cx="1991076" cy="96624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l-GR" sz="2200" b="0" i="0" kern="1200" dirty="0"/>
            <a:t>5-10 μ</a:t>
          </a:r>
          <a:r>
            <a:rPr lang="es-ES" sz="2200" b="0" i="0" kern="1200" dirty="0"/>
            <a:t>m</a:t>
          </a:r>
          <a:endParaRPr lang="es-ES" sz="2200" kern="1200" dirty="0"/>
        </a:p>
      </dsp:txBody>
      <dsp:txXfrm>
        <a:off x="20" y="1335410"/>
        <a:ext cx="1991076" cy="966240"/>
      </dsp:txXfrm>
    </dsp:sp>
    <dsp:sp modelId="{0D16FCAE-D715-42BE-90A4-1FB8CCC4E82C}">
      <dsp:nvSpPr>
        <dsp:cNvPr id="0" name=""/>
        <dsp:cNvSpPr/>
      </dsp:nvSpPr>
      <dsp:spPr>
        <a:xfrm>
          <a:off x="2269847" y="538979"/>
          <a:ext cx="1991076" cy="79643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s-ES" sz="2200" b="1" kern="1200" dirty="0"/>
            <a:t>PARTÍCULAS</a:t>
          </a:r>
          <a:r>
            <a:rPr lang="es-ES" sz="2200" b="1" kern="1200" baseline="0" dirty="0"/>
            <a:t> MAYORES</a:t>
          </a:r>
          <a:endParaRPr lang="es-ES" sz="2200" b="1" kern="1200" dirty="0"/>
        </a:p>
      </dsp:txBody>
      <dsp:txXfrm>
        <a:off x="2269847" y="538979"/>
        <a:ext cx="1991076" cy="796430"/>
      </dsp:txXfrm>
    </dsp:sp>
    <dsp:sp modelId="{008B2DA3-F70B-476E-B148-A62DB775F8FB}">
      <dsp:nvSpPr>
        <dsp:cNvPr id="0" name=""/>
        <dsp:cNvSpPr/>
      </dsp:nvSpPr>
      <dsp:spPr>
        <a:xfrm>
          <a:off x="2269847" y="1335410"/>
          <a:ext cx="1991076" cy="96624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l-GR" sz="2200" b="0" i="0" kern="1200" dirty="0"/>
            <a:t>10-40 μ</a:t>
          </a:r>
          <a:r>
            <a:rPr lang="es-ES" sz="2200" b="0" i="0" kern="1200" dirty="0"/>
            <a:t>m</a:t>
          </a:r>
          <a:endParaRPr lang="es-ES" sz="2200" kern="1200" dirty="0"/>
        </a:p>
      </dsp:txBody>
      <dsp:txXfrm>
        <a:off x="2269847" y="1335410"/>
        <a:ext cx="1991076" cy="966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A115D-D764-4570-B4A7-991FCFE50E8B}">
      <dsp:nvSpPr>
        <dsp:cNvPr id="0" name=""/>
        <dsp:cNvSpPr/>
      </dsp:nvSpPr>
      <dsp:spPr>
        <a:xfrm>
          <a:off x="3096220" y="0"/>
          <a:ext cx="4024313" cy="4024313"/>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3B99F-35B8-4A78-8DBA-C63ACF870995}">
      <dsp:nvSpPr>
        <dsp:cNvPr id="0" name=""/>
        <dsp:cNvSpPr/>
      </dsp:nvSpPr>
      <dsp:spPr>
        <a:xfrm>
          <a:off x="5108376" y="402824"/>
          <a:ext cx="2615803" cy="715258"/>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Filtrado efectivo</a:t>
          </a:r>
        </a:p>
      </dsp:txBody>
      <dsp:txXfrm>
        <a:off x="5143292" y="437740"/>
        <a:ext cx="2545971" cy="645426"/>
      </dsp:txXfrm>
    </dsp:sp>
    <dsp:sp modelId="{BF44ACC9-4E5A-4634-9FC7-9C8877DABC83}">
      <dsp:nvSpPr>
        <dsp:cNvPr id="0" name=""/>
        <dsp:cNvSpPr/>
      </dsp:nvSpPr>
      <dsp:spPr>
        <a:xfrm>
          <a:off x="5108376" y="1207490"/>
          <a:ext cx="2615803" cy="715258"/>
        </a:xfrm>
        <a:prstGeom prst="roundRect">
          <a:avLst/>
        </a:prstGeom>
        <a:solidFill>
          <a:schemeClr val="lt1">
            <a:alpha val="90000"/>
            <a:hueOff val="0"/>
            <a:satOff val="0"/>
            <a:lumOff val="0"/>
            <a:alphaOff val="0"/>
          </a:schemeClr>
        </a:solidFill>
        <a:ln w="12700" cap="flat" cmpd="sng" algn="ctr">
          <a:solidFill>
            <a:schemeClr val="accent5">
              <a:hueOff val="0"/>
              <a:satOff val="0"/>
              <a:lumOff val="-2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Ergonométrico</a:t>
          </a:r>
        </a:p>
      </dsp:txBody>
      <dsp:txXfrm>
        <a:off x="5143292" y="1242406"/>
        <a:ext cx="2545971" cy="645426"/>
      </dsp:txXfrm>
    </dsp:sp>
    <dsp:sp modelId="{C00C1CEA-4A62-42A6-B944-3286519014F0}">
      <dsp:nvSpPr>
        <dsp:cNvPr id="0" name=""/>
        <dsp:cNvSpPr/>
      </dsp:nvSpPr>
      <dsp:spPr>
        <a:xfrm>
          <a:off x="5108376" y="2012156"/>
          <a:ext cx="2615803" cy="715258"/>
        </a:xfrm>
        <a:prstGeom prst="roundRect">
          <a:avLst/>
        </a:prstGeom>
        <a:solidFill>
          <a:schemeClr val="lt1">
            <a:alpha val="90000"/>
            <a:hueOff val="0"/>
            <a:satOff val="0"/>
            <a:lumOff val="0"/>
            <a:alphaOff val="0"/>
          </a:schemeClr>
        </a:solidFill>
        <a:ln w="12700" cap="flat" cmpd="sng" algn="ctr">
          <a:solidFill>
            <a:schemeClr val="accent5">
              <a:hueOff val="0"/>
              <a:satOff val="0"/>
              <a:lumOff val="-47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Tiempo de colocación corto, entre 5 a 10 segundos</a:t>
          </a:r>
        </a:p>
      </dsp:txBody>
      <dsp:txXfrm>
        <a:off x="5143292" y="2047072"/>
        <a:ext cx="2545971" cy="645426"/>
      </dsp:txXfrm>
    </dsp:sp>
    <dsp:sp modelId="{0842EC8A-E0D4-48EF-8CB8-D12BE72BE55D}">
      <dsp:nvSpPr>
        <dsp:cNvPr id="0" name=""/>
        <dsp:cNvSpPr/>
      </dsp:nvSpPr>
      <dsp:spPr>
        <a:xfrm>
          <a:off x="5100555" y="2816822"/>
          <a:ext cx="2615803" cy="715258"/>
        </a:xfrm>
        <a:prstGeom prst="roundRect">
          <a:avLst/>
        </a:prstGeom>
        <a:solidFill>
          <a:schemeClr val="lt1">
            <a:alpha val="90000"/>
            <a:hueOff val="0"/>
            <a:satOff val="0"/>
            <a:lumOff val="0"/>
            <a:alphaOff val="0"/>
          </a:schemeClr>
        </a:solidFill>
        <a:ln w="12700" cap="flat" cmpd="sng" algn="ctr">
          <a:solidFill>
            <a:schemeClr val="accent5">
              <a:hueOff val="0"/>
              <a:satOff val="0"/>
              <a:lumOff val="-70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dirty="0"/>
            <a:t>Reutilizable a corto y mediano plazo (que no sea percibido como un objeto desechable)</a:t>
          </a:r>
        </a:p>
      </dsp:txBody>
      <dsp:txXfrm>
        <a:off x="5135471" y="2851738"/>
        <a:ext cx="2545971" cy="6454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2CF3A-1405-4C9A-B048-8AC5695DD952}">
      <dsp:nvSpPr>
        <dsp:cNvPr id="0" name=""/>
        <dsp:cNvSpPr/>
      </dsp:nvSpPr>
      <dsp:spPr>
        <a:xfrm>
          <a:off x="2786" y="1142238"/>
          <a:ext cx="1675467" cy="60932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b="1" i="0" kern="1200" dirty="0"/>
            <a:t>FILTROS METÁLICOS</a:t>
          </a:r>
        </a:p>
      </dsp:txBody>
      <dsp:txXfrm>
        <a:off x="2786" y="1142238"/>
        <a:ext cx="1675467" cy="609326"/>
      </dsp:txXfrm>
    </dsp:sp>
    <dsp:sp modelId="{26A15C84-D012-4088-BEAF-60A654FA4C75}">
      <dsp:nvSpPr>
        <dsp:cNvPr id="0" name=""/>
        <dsp:cNvSpPr/>
      </dsp:nvSpPr>
      <dsp:spPr>
        <a:xfrm>
          <a:off x="2786" y="1751565"/>
          <a:ext cx="1675467" cy="204695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b="0" i="0" kern="1200" dirty="0"/>
            <a:t>Filtran el polvo existente en el ambiente</a:t>
          </a:r>
          <a:endParaRPr lang="es-ES" sz="1200" kern="1200" dirty="0"/>
        </a:p>
      </dsp:txBody>
      <dsp:txXfrm>
        <a:off x="2786" y="1751565"/>
        <a:ext cx="1675467" cy="2046953"/>
      </dsp:txXfrm>
    </dsp:sp>
    <dsp:sp modelId="{4EC03A3A-B546-42F7-95BB-E4D1AA3C1D28}">
      <dsp:nvSpPr>
        <dsp:cNvPr id="0" name=""/>
        <dsp:cNvSpPr/>
      </dsp:nvSpPr>
      <dsp:spPr>
        <a:xfrm>
          <a:off x="1912818" y="1142238"/>
          <a:ext cx="1675467" cy="60932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b="1" i="0" kern="1200" dirty="0"/>
            <a:t>FILTROS DE PLIEGUES</a:t>
          </a:r>
        </a:p>
      </dsp:txBody>
      <dsp:txXfrm>
        <a:off x="1912818" y="1142238"/>
        <a:ext cx="1675467" cy="609326"/>
      </dsp:txXfrm>
    </dsp:sp>
    <dsp:sp modelId="{663FE63F-92C9-4FC8-992F-9A7424245535}">
      <dsp:nvSpPr>
        <dsp:cNvPr id="0" name=""/>
        <dsp:cNvSpPr/>
      </dsp:nvSpPr>
      <dsp:spPr>
        <a:xfrm>
          <a:off x="1912818" y="1751565"/>
          <a:ext cx="1675467" cy="204695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b="0" i="0" kern="1200" dirty="0"/>
            <a:t>Apropiados para filtrar diferentes volúmenes de aire.</a:t>
          </a:r>
          <a:endParaRPr lang="es-ES" sz="1200" kern="1200" dirty="0"/>
        </a:p>
        <a:p>
          <a:pPr marL="114300" lvl="1" indent="-114300" algn="l" defTabSz="533400">
            <a:lnSpc>
              <a:spcPct val="90000"/>
            </a:lnSpc>
            <a:spcBef>
              <a:spcPct val="0"/>
            </a:spcBef>
            <a:spcAft>
              <a:spcPct val="15000"/>
            </a:spcAft>
            <a:buChar char="•"/>
          </a:pPr>
          <a:r>
            <a:rPr lang="es-ES" sz="1200" b="0" i="0" kern="1200" dirty="0"/>
            <a:t>Aplicaciones que requieren una alta eficiencia de filtración.</a:t>
          </a:r>
          <a:endParaRPr lang="es-ES" sz="1200" kern="1200" dirty="0"/>
        </a:p>
      </dsp:txBody>
      <dsp:txXfrm>
        <a:off x="1912818" y="1751565"/>
        <a:ext cx="1675467" cy="2046953"/>
      </dsp:txXfrm>
    </dsp:sp>
    <dsp:sp modelId="{120607DA-D8B9-43F0-80E8-AAA91435DDEC}">
      <dsp:nvSpPr>
        <dsp:cNvPr id="0" name=""/>
        <dsp:cNvSpPr/>
      </dsp:nvSpPr>
      <dsp:spPr>
        <a:xfrm>
          <a:off x="3822851" y="1142238"/>
          <a:ext cx="1675467" cy="60932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b="1" i="0" kern="1200" dirty="0"/>
            <a:t>FILTROS DE BOLSA</a:t>
          </a:r>
        </a:p>
      </dsp:txBody>
      <dsp:txXfrm>
        <a:off x="3822851" y="1142238"/>
        <a:ext cx="1675467" cy="609326"/>
      </dsp:txXfrm>
    </dsp:sp>
    <dsp:sp modelId="{22C1D4C0-EBC8-4C45-96BC-52869B22F0F3}">
      <dsp:nvSpPr>
        <dsp:cNvPr id="0" name=""/>
        <dsp:cNvSpPr/>
      </dsp:nvSpPr>
      <dsp:spPr>
        <a:xfrm>
          <a:off x="3822851" y="1751565"/>
          <a:ext cx="1675467" cy="204695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b="0" i="0" kern="1200" dirty="0"/>
            <a:t>Aptos para sistemas  comerciales como industriales que requieren de una mediana hasta una alta eficiencia de filtración.</a:t>
          </a:r>
          <a:endParaRPr lang="es-ES" sz="1200" kern="1200" dirty="0"/>
        </a:p>
      </dsp:txBody>
      <dsp:txXfrm>
        <a:off x="3822851" y="1751565"/>
        <a:ext cx="1675467" cy="2046953"/>
      </dsp:txXfrm>
    </dsp:sp>
    <dsp:sp modelId="{3AF4E841-10A0-4A97-9690-F75975B064C8}">
      <dsp:nvSpPr>
        <dsp:cNvPr id="0" name=""/>
        <dsp:cNvSpPr/>
      </dsp:nvSpPr>
      <dsp:spPr>
        <a:xfrm>
          <a:off x="5732883" y="1142238"/>
          <a:ext cx="1675467" cy="60932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r" defTabSz="533400">
            <a:lnSpc>
              <a:spcPct val="90000"/>
            </a:lnSpc>
            <a:spcBef>
              <a:spcPct val="0"/>
            </a:spcBef>
            <a:spcAft>
              <a:spcPct val="35000"/>
            </a:spcAft>
            <a:buNone/>
          </a:pPr>
          <a:r>
            <a:rPr lang="es-ES" sz="1200" b="1" i="0" kern="1200" dirty="0"/>
            <a:t>FILTROS METÁLICOS DE CARBÓN GRANULADO FCG</a:t>
          </a:r>
        </a:p>
      </dsp:txBody>
      <dsp:txXfrm>
        <a:off x="5732883" y="1142238"/>
        <a:ext cx="1675467" cy="609326"/>
      </dsp:txXfrm>
    </dsp:sp>
    <dsp:sp modelId="{23B8E88C-07A0-4229-A698-15BA94772903}">
      <dsp:nvSpPr>
        <dsp:cNvPr id="0" name=""/>
        <dsp:cNvSpPr/>
      </dsp:nvSpPr>
      <dsp:spPr>
        <a:xfrm>
          <a:off x="5735669" y="1749314"/>
          <a:ext cx="1675467" cy="2046953"/>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b="0" i="0" kern="1200" dirty="0"/>
            <a:t>purifican el aire a su paso en tareas difíciles de filtración.</a:t>
          </a:r>
          <a:endParaRPr lang="es-ES" sz="1200" kern="1200" dirty="0"/>
        </a:p>
        <a:p>
          <a:pPr marL="114300" lvl="1" indent="-114300" algn="l" defTabSz="533400">
            <a:lnSpc>
              <a:spcPct val="90000"/>
            </a:lnSpc>
            <a:spcBef>
              <a:spcPct val="0"/>
            </a:spcBef>
            <a:spcAft>
              <a:spcPct val="15000"/>
            </a:spcAft>
            <a:buChar char="•"/>
          </a:pPr>
          <a:r>
            <a:rPr lang="es-ES" sz="1200" b="0" i="0" kern="1200" dirty="0"/>
            <a:t>Utilizan gratuitos </a:t>
          </a:r>
          <a:r>
            <a:rPr lang="es-ES" sz="1200" b="0" i="0" kern="1200" dirty="0" err="1"/>
            <a:t>peletizados</a:t>
          </a:r>
          <a:r>
            <a:rPr lang="es-ES" sz="1200" b="0" i="0" kern="1200" dirty="0"/>
            <a:t> de carbón para la absorción de olores de ácidos o químicos muy fuertes.</a:t>
          </a:r>
          <a:endParaRPr lang="es-ES" sz="1200" kern="1200" dirty="0"/>
        </a:p>
      </dsp:txBody>
      <dsp:txXfrm>
        <a:off x="5735669" y="1749314"/>
        <a:ext cx="1675467" cy="2046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2CF3A-1405-4C9A-B048-8AC5695DD952}">
      <dsp:nvSpPr>
        <dsp:cNvPr id="0" name=""/>
        <dsp:cNvSpPr/>
      </dsp:nvSpPr>
      <dsp:spPr>
        <a:xfrm>
          <a:off x="2767" y="788607"/>
          <a:ext cx="1664167" cy="4356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b="1" i="0" kern="1200" dirty="0"/>
            <a:t>FILTROS ELECTROESTÁTICOS</a:t>
          </a:r>
        </a:p>
      </dsp:txBody>
      <dsp:txXfrm>
        <a:off x="2767" y="788607"/>
        <a:ext cx="1664167" cy="435618"/>
      </dsp:txXfrm>
    </dsp:sp>
    <dsp:sp modelId="{26A15C84-D012-4088-BEAF-60A654FA4C75}">
      <dsp:nvSpPr>
        <dsp:cNvPr id="0" name=""/>
        <dsp:cNvSpPr/>
      </dsp:nvSpPr>
      <dsp:spPr>
        <a:xfrm>
          <a:off x="2767" y="1224226"/>
          <a:ext cx="1664167" cy="289460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b="0" i="0" kern="1200" dirty="0"/>
            <a:t>Retienen el 93% de contaminantes del ambiente, tales como polvo, polen y fibras.</a:t>
          </a:r>
          <a:endParaRPr lang="es-ES" sz="1200" kern="1200" dirty="0"/>
        </a:p>
        <a:p>
          <a:pPr marL="114300" lvl="1" indent="-114300" algn="l" defTabSz="533400">
            <a:lnSpc>
              <a:spcPct val="90000"/>
            </a:lnSpc>
            <a:spcBef>
              <a:spcPct val="0"/>
            </a:spcBef>
            <a:spcAft>
              <a:spcPct val="15000"/>
            </a:spcAft>
            <a:buChar char="•"/>
          </a:pPr>
          <a:r>
            <a:rPr lang="es-ES" sz="1200" b="0" i="0" kern="1200" dirty="0"/>
            <a:t>El filtro electrostático crea su propia carga de electricidad, esto hace que el polvo sea retenido con mas eficiencia.</a:t>
          </a:r>
          <a:endParaRPr lang="es-ES" sz="1200" kern="1200" dirty="0"/>
        </a:p>
      </dsp:txBody>
      <dsp:txXfrm>
        <a:off x="2767" y="1224226"/>
        <a:ext cx="1664167" cy="2894602"/>
      </dsp:txXfrm>
    </dsp:sp>
    <dsp:sp modelId="{4EC03A3A-B546-42F7-95BB-E4D1AA3C1D28}">
      <dsp:nvSpPr>
        <dsp:cNvPr id="0" name=""/>
        <dsp:cNvSpPr/>
      </dsp:nvSpPr>
      <dsp:spPr>
        <a:xfrm>
          <a:off x="1899918" y="788607"/>
          <a:ext cx="1664167" cy="4356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b="1" i="0" kern="1200" dirty="0"/>
            <a:t>FILTROS DE POLYCARBÓN FCP</a:t>
          </a:r>
        </a:p>
      </dsp:txBody>
      <dsp:txXfrm>
        <a:off x="1899918" y="788607"/>
        <a:ext cx="1664167" cy="435618"/>
      </dsp:txXfrm>
    </dsp:sp>
    <dsp:sp modelId="{663FE63F-92C9-4FC8-992F-9A7424245535}">
      <dsp:nvSpPr>
        <dsp:cNvPr id="0" name=""/>
        <dsp:cNvSpPr/>
      </dsp:nvSpPr>
      <dsp:spPr>
        <a:xfrm>
          <a:off x="1899918" y="1224226"/>
          <a:ext cx="1664167" cy="289460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b="0" i="0" kern="1200" dirty="0"/>
            <a:t>Purifican parcialmente el aire a su paso. </a:t>
          </a:r>
          <a:endParaRPr lang="es-ES" sz="1200" kern="1200" dirty="0"/>
        </a:p>
        <a:p>
          <a:pPr marL="114300" lvl="1" indent="-114300" algn="l" defTabSz="533400">
            <a:lnSpc>
              <a:spcPct val="90000"/>
            </a:lnSpc>
            <a:spcBef>
              <a:spcPct val="0"/>
            </a:spcBef>
            <a:spcAft>
              <a:spcPct val="15000"/>
            </a:spcAft>
            <a:buChar char="•"/>
          </a:pPr>
          <a:r>
            <a:rPr lang="es-ES" sz="1200" b="0" i="0" kern="1200" dirty="0"/>
            <a:t>Utilizan poliéster impregnado de carbón para la absorción de olores como en baños, cocina, humo de cigarro y para uso comercial en restaurantes, escuelas, hospitales, oficinas, etc.</a:t>
          </a:r>
          <a:endParaRPr lang="es-ES" sz="1200" kern="1200" dirty="0"/>
        </a:p>
      </dsp:txBody>
      <dsp:txXfrm>
        <a:off x="1899918" y="1224226"/>
        <a:ext cx="1664167" cy="2894602"/>
      </dsp:txXfrm>
    </dsp:sp>
    <dsp:sp modelId="{120607DA-D8B9-43F0-80E8-AAA91435DDEC}">
      <dsp:nvSpPr>
        <dsp:cNvPr id="0" name=""/>
        <dsp:cNvSpPr/>
      </dsp:nvSpPr>
      <dsp:spPr>
        <a:xfrm>
          <a:off x="3797069" y="788607"/>
          <a:ext cx="1664167" cy="4356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b="1" i="0" kern="1200" dirty="0"/>
            <a:t>FILTROS DE GRASA</a:t>
          </a:r>
        </a:p>
      </dsp:txBody>
      <dsp:txXfrm>
        <a:off x="3797069" y="788607"/>
        <a:ext cx="1664167" cy="435618"/>
      </dsp:txXfrm>
    </dsp:sp>
    <dsp:sp modelId="{22C1D4C0-EBC8-4C45-96BC-52869B22F0F3}">
      <dsp:nvSpPr>
        <dsp:cNvPr id="0" name=""/>
        <dsp:cNvSpPr/>
      </dsp:nvSpPr>
      <dsp:spPr>
        <a:xfrm>
          <a:off x="3797069" y="1224226"/>
          <a:ext cx="1664167" cy="289460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b="0" i="0" kern="1200" dirty="0"/>
            <a:t>Los filtros de grasa son los más ligeros y más económicos disponibles.</a:t>
          </a:r>
          <a:endParaRPr lang="es-ES" sz="1200" kern="1200" dirty="0"/>
        </a:p>
        <a:p>
          <a:pPr marL="114300" lvl="1" indent="-114300" algn="l" defTabSz="533400">
            <a:lnSpc>
              <a:spcPct val="90000"/>
            </a:lnSpc>
            <a:spcBef>
              <a:spcPct val="0"/>
            </a:spcBef>
            <a:spcAft>
              <a:spcPct val="15000"/>
            </a:spcAft>
            <a:buChar char="•"/>
          </a:pPr>
          <a:r>
            <a:rPr lang="es-ES" sz="1200" b="0" i="0" kern="1200" dirty="0"/>
            <a:t>Presenta en el filtro mediante capas pegadas con resina lo cual crea densidad en esas capas y ofrece una mejor filtración. </a:t>
          </a:r>
          <a:endParaRPr lang="es-ES" sz="1200" kern="1200" dirty="0"/>
        </a:p>
      </dsp:txBody>
      <dsp:txXfrm>
        <a:off x="3797069" y="1224226"/>
        <a:ext cx="1664167" cy="2894602"/>
      </dsp:txXfrm>
    </dsp:sp>
    <dsp:sp modelId="{3AF4E841-10A0-4A97-9690-F75975B064C8}">
      <dsp:nvSpPr>
        <dsp:cNvPr id="0" name=""/>
        <dsp:cNvSpPr/>
      </dsp:nvSpPr>
      <dsp:spPr>
        <a:xfrm>
          <a:off x="5694220" y="788607"/>
          <a:ext cx="1664167" cy="43561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ES" sz="1200" b="1" i="0" kern="1200" dirty="0"/>
            <a:t>VARIFLOW II</a:t>
          </a:r>
        </a:p>
      </dsp:txBody>
      <dsp:txXfrm>
        <a:off x="5694220" y="788607"/>
        <a:ext cx="1664167" cy="435618"/>
      </dsp:txXfrm>
    </dsp:sp>
    <dsp:sp modelId="{23B8E88C-07A0-4229-A698-15BA94772903}">
      <dsp:nvSpPr>
        <dsp:cNvPr id="0" name=""/>
        <dsp:cNvSpPr/>
      </dsp:nvSpPr>
      <dsp:spPr>
        <a:xfrm>
          <a:off x="5696988" y="1221042"/>
          <a:ext cx="1664167" cy="2894602"/>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S" sz="1200" b="0" i="0" kern="1200" dirty="0"/>
            <a:t>Filtra partículas finas para tratamiento de aire. </a:t>
          </a:r>
          <a:br>
            <a:rPr lang="es-ES" sz="1200" kern="1200" dirty="0"/>
          </a:br>
          <a:endParaRPr lang="es-ES" sz="1200" kern="1200" dirty="0"/>
        </a:p>
      </dsp:txBody>
      <dsp:txXfrm>
        <a:off x="5696988" y="1221042"/>
        <a:ext cx="1664167" cy="289460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C5FD668-F77D-4D52-9DC1-95B320105968}" type="datetimeFigureOut">
              <a:rPr lang="es-CL" smtClean="0"/>
              <a:t>10-07-2017</a:t>
            </a:fld>
            <a:endParaRPr lang="es-CL"/>
          </a:p>
        </p:txBody>
      </p:sp>
      <p:sp>
        <p:nvSpPr>
          <p:cNvPr id="5" name="Footer Placeholder 4"/>
          <p:cNvSpPr>
            <a:spLocks noGrp="1"/>
          </p:cNvSpPr>
          <p:nvPr>
            <p:ph type="ftr" sz="quarter" idx="11"/>
          </p:nvPr>
        </p:nvSpPr>
        <p:spPr>
          <a:xfrm>
            <a:off x="1371600" y="4323845"/>
            <a:ext cx="6400800" cy="365125"/>
          </a:xfrm>
        </p:spPr>
        <p:txBody>
          <a:bodyPr/>
          <a:lstStyle/>
          <a:p>
            <a:endParaRPr lang="es-CL"/>
          </a:p>
        </p:txBody>
      </p:sp>
      <p:sp>
        <p:nvSpPr>
          <p:cNvPr id="6" name="Slide Number Placeholder 5"/>
          <p:cNvSpPr>
            <a:spLocks noGrp="1"/>
          </p:cNvSpPr>
          <p:nvPr>
            <p:ph type="sldNum" sz="quarter" idx="12"/>
          </p:nvPr>
        </p:nvSpPr>
        <p:spPr>
          <a:xfrm>
            <a:off x="8077200" y="1430866"/>
            <a:ext cx="2743200" cy="365125"/>
          </a:xfrm>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353568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C5FD668-F77D-4D52-9DC1-95B320105968}" type="datetimeFigureOut">
              <a:rPr lang="es-CL" smtClean="0"/>
              <a:t>10-07-2017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179663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C5FD668-F77D-4D52-9DC1-95B320105968}" type="datetimeFigureOut">
              <a:rPr lang="es-CL" smtClean="0"/>
              <a:t>10-07-2017</a:t>
            </a:fld>
            <a:endParaRPr lang="es-CL"/>
          </a:p>
        </p:txBody>
      </p:sp>
      <p:sp>
        <p:nvSpPr>
          <p:cNvPr id="6" name="Footer Placeholder 5"/>
          <p:cNvSpPr>
            <a:spLocks noGrp="1"/>
          </p:cNvSpPr>
          <p:nvPr>
            <p:ph type="ftr" sz="quarter" idx="11"/>
          </p:nvPr>
        </p:nvSpPr>
        <p:spPr>
          <a:xfrm>
            <a:off x="685800" y="379941"/>
            <a:ext cx="6991492" cy="365125"/>
          </a:xfrm>
        </p:spPr>
        <p:txBody>
          <a:bodyPr/>
          <a:lstStyle/>
          <a:p>
            <a:endParaRPr lang="es-CL"/>
          </a:p>
        </p:txBody>
      </p:sp>
      <p:sp>
        <p:nvSpPr>
          <p:cNvPr id="7" name="Slide Number Placeholder 6"/>
          <p:cNvSpPr>
            <a:spLocks noGrp="1"/>
          </p:cNvSpPr>
          <p:nvPr>
            <p:ph type="sldNum" sz="quarter" idx="12"/>
          </p:nvPr>
        </p:nvSpPr>
        <p:spPr>
          <a:xfrm>
            <a:off x="10862452" y="381000"/>
            <a:ext cx="643748" cy="365125"/>
          </a:xfrm>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2455295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C5FD668-F77D-4D52-9DC1-95B320105968}" type="datetimeFigureOut">
              <a:rPr lang="es-CL" smtClean="0"/>
              <a:t>10-07-2017</a:t>
            </a:fld>
            <a:endParaRPr lang="es-CL"/>
          </a:p>
        </p:txBody>
      </p:sp>
      <p:sp>
        <p:nvSpPr>
          <p:cNvPr id="6" name="Footer Placeholder 5"/>
          <p:cNvSpPr>
            <a:spLocks noGrp="1"/>
          </p:cNvSpPr>
          <p:nvPr>
            <p:ph type="ftr" sz="quarter" idx="11"/>
          </p:nvPr>
        </p:nvSpPr>
        <p:spPr>
          <a:xfrm>
            <a:off x="685800" y="379941"/>
            <a:ext cx="6991492" cy="365125"/>
          </a:xfrm>
        </p:spPr>
        <p:txBody>
          <a:bodyPr/>
          <a:lstStyle/>
          <a:p>
            <a:endParaRPr lang="es-CL"/>
          </a:p>
        </p:txBody>
      </p:sp>
      <p:sp>
        <p:nvSpPr>
          <p:cNvPr id="7" name="Slide Number Placeholder 6"/>
          <p:cNvSpPr>
            <a:spLocks noGrp="1"/>
          </p:cNvSpPr>
          <p:nvPr>
            <p:ph type="sldNum" sz="quarter" idx="12"/>
          </p:nvPr>
        </p:nvSpPr>
        <p:spPr>
          <a:xfrm>
            <a:off x="10862452" y="381000"/>
            <a:ext cx="643748" cy="365125"/>
          </a:xfrm>
        </p:spPr>
        <p:txBody>
          <a:bodyPr/>
          <a:lstStyle/>
          <a:p>
            <a:fld id="{5DF5F162-2294-4BE4-96C6-00E3F6572AAE}" type="slidenum">
              <a:rPr lang="es-CL" smtClean="0"/>
              <a:t>‹Nº›</a:t>
            </a:fld>
            <a:endParaRPr lang="es-CL"/>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26651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C5FD668-F77D-4D52-9DC1-95B320105968}" type="datetimeFigureOut">
              <a:rPr lang="es-CL" smtClean="0"/>
              <a:t>10-07-2017</a:t>
            </a:fld>
            <a:endParaRPr lang="es-CL"/>
          </a:p>
        </p:txBody>
      </p:sp>
      <p:sp>
        <p:nvSpPr>
          <p:cNvPr id="6" name="Footer Placeholder 5"/>
          <p:cNvSpPr>
            <a:spLocks noGrp="1"/>
          </p:cNvSpPr>
          <p:nvPr>
            <p:ph type="ftr" sz="quarter" idx="11"/>
          </p:nvPr>
        </p:nvSpPr>
        <p:spPr>
          <a:xfrm>
            <a:off x="685800" y="378883"/>
            <a:ext cx="6991492" cy="365125"/>
          </a:xfrm>
        </p:spPr>
        <p:txBody>
          <a:bodyPr/>
          <a:lstStyle/>
          <a:p>
            <a:endParaRPr lang="es-CL"/>
          </a:p>
        </p:txBody>
      </p:sp>
      <p:sp>
        <p:nvSpPr>
          <p:cNvPr id="7" name="Slide Number Placeholder 6"/>
          <p:cNvSpPr>
            <a:spLocks noGrp="1"/>
          </p:cNvSpPr>
          <p:nvPr>
            <p:ph type="sldNum" sz="quarter" idx="12"/>
          </p:nvPr>
        </p:nvSpPr>
        <p:spPr>
          <a:xfrm>
            <a:off x="10862452" y="381000"/>
            <a:ext cx="643748" cy="365125"/>
          </a:xfrm>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535664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0C5FD668-F77D-4D52-9DC1-95B320105968}" type="datetimeFigureOut">
              <a:rPr lang="es-CL" smtClean="0"/>
              <a:t>10-07-2017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178073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0C5FD668-F77D-4D52-9DC1-95B320105968}" type="datetimeFigureOut">
              <a:rPr lang="es-CL" smtClean="0"/>
              <a:t>10-07-2017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2047141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5FD668-F77D-4D52-9DC1-95B320105968}" type="datetimeFigureOut">
              <a:rPr lang="es-CL" smtClean="0"/>
              <a:t>10-07-2017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3085131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C5FD668-F77D-4D52-9DC1-95B320105968}" type="datetimeFigureOut">
              <a:rPr lang="es-CL" smtClean="0"/>
              <a:t>10-07-2017</a:t>
            </a:fld>
            <a:endParaRPr lang="es-CL"/>
          </a:p>
        </p:txBody>
      </p:sp>
      <p:sp>
        <p:nvSpPr>
          <p:cNvPr id="5" name="Footer Placeholder 4"/>
          <p:cNvSpPr>
            <a:spLocks noGrp="1"/>
          </p:cNvSpPr>
          <p:nvPr>
            <p:ph type="ftr" sz="quarter" idx="11"/>
          </p:nvPr>
        </p:nvSpPr>
        <p:spPr>
          <a:xfrm>
            <a:off x="685800" y="381000"/>
            <a:ext cx="6991492" cy="365125"/>
          </a:xfrm>
        </p:spPr>
        <p:txBody>
          <a:bodyPr/>
          <a:lstStyle/>
          <a:p>
            <a:endParaRPr lang="es-CL"/>
          </a:p>
        </p:txBody>
      </p:sp>
      <p:sp>
        <p:nvSpPr>
          <p:cNvPr id="6" name="Slide Number Placeholder 5"/>
          <p:cNvSpPr>
            <a:spLocks noGrp="1"/>
          </p:cNvSpPr>
          <p:nvPr>
            <p:ph type="sldNum" sz="quarter" idx="12"/>
          </p:nvPr>
        </p:nvSpPr>
        <p:spPr>
          <a:xfrm>
            <a:off x="10862452" y="381000"/>
            <a:ext cx="643748" cy="365125"/>
          </a:xfrm>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740882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5FD668-F77D-4D52-9DC1-95B320105968}" type="datetimeFigureOut">
              <a:rPr lang="es-CL" smtClean="0"/>
              <a:t>10-07-2017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63947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C5FD668-F77D-4D52-9DC1-95B320105968}" type="datetimeFigureOut">
              <a:rPr lang="es-CL" smtClean="0"/>
              <a:t>10-07-2017</a:t>
            </a:fld>
            <a:endParaRPr lang="es-CL"/>
          </a:p>
        </p:txBody>
      </p:sp>
      <p:sp>
        <p:nvSpPr>
          <p:cNvPr id="5" name="Footer Placeholder 4"/>
          <p:cNvSpPr>
            <a:spLocks noGrp="1"/>
          </p:cNvSpPr>
          <p:nvPr>
            <p:ph type="ftr" sz="quarter" idx="11"/>
          </p:nvPr>
        </p:nvSpPr>
        <p:spPr>
          <a:xfrm>
            <a:off x="685800" y="381001"/>
            <a:ext cx="6991492" cy="364065"/>
          </a:xfrm>
        </p:spPr>
        <p:txBody>
          <a:bodyPr/>
          <a:lstStyle/>
          <a:p>
            <a:endParaRPr lang="es-CL"/>
          </a:p>
        </p:txBody>
      </p:sp>
      <p:sp>
        <p:nvSpPr>
          <p:cNvPr id="6" name="Slide Number Placeholder 5"/>
          <p:cNvSpPr>
            <a:spLocks noGrp="1"/>
          </p:cNvSpPr>
          <p:nvPr>
            <p:ph type="sldNum" sz="quarter" idx="12"/>
          </p:nvPr>
        </p:nvSpPr>
        <p:spPr>
          <a:xfrm>
            <a:off x="10862452" y="381000"/>
            <a:ext cx="643748" cy="365125"/>
          </a:xfrm>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186808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C5FD668-F77D-4D52-9DC1-95B320105968}" type="datetimeFigureOut">
              <a:rPr lang="es-CL" smtClean="0"/>
              <a:t>10-07-2017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132693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C5FD668-F77D-4D52-9DC1-95B320105968}" type="datetimeFigureOut">
              <a:rPr lang="es-CL" smtClean="0"/>
              <a:t>10-07-2017</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238063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C5FD668-F77D-4D52-9DC1-95B320105968}" type="datetimeFigureOut">
              <a:rPr lang="es-CL" smtClean="0"/>
              <a:t>10-07-2017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2882119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FD668-F77D-4D52-9DC1-95B320105968}" type="datetimeFigureOut">
              <a:rPr lang="es-CL" smtClean="0"/>
              <a:t>10-07-2017</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67482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C5FD668-F77D-4D52-9DC1-95B320105968}" type="datetimeFigureOut">
              <a:rPr lang="es-CL" smtClean="0"/>
              <a:t>10-07-2017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1046069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C5FD668-F77D-4D52-9DC1-95B320105968}" type="datetimeFigureOut">
              <a:rPr lang="es-CL" smtClean="0"/>
              <a:t>10-07-2017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DF5F162-2294-4BE4-96C6-00E3F6572AAE}" type="slidenum">
              <a:rPr lang="es-CL" smtClean="0"/>
              <a:t>‹Nº›</a:t>
            </a:fld>
            <a:endParaRPr lang="es-CL"/>
          </a:p>
        </p:txBody>
      </p:sp>
    </p:spTree>
    <p:extLst>
      <p:ext uri="{BB962C8B-B14F-4D97-AF65-F5344CB8AC3E}">
        <p14:creationId xmlns:p14="http://schemas.microsoft.com/office/powerpoint/2010/main" val="426759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C5FD668-F77D-4D52-9DC1-95B320105968}" type="datetimeFigureOut">
              <a:rPr lang="es-CL" smtClean="0"/>
              <a:t>10-07-2017</a:t>
            </a:fld>
            <a:endParaRPr lang="es-CL"/>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DF5F162-2294-4BE4-96C6-00E3F6572AAE}" type="slidenum">
              <a:rPr lang="es-CL" smtClean="0"/>
              <a:t>‹Nº›</a:t>
            </a:fld>
            <a:endParaRPr lang="es-CL"/>
          </a:p>
        </p:txBody>
      </p:sp>
    </p:spTree>
    <p:extLst>
      <p:ext uri="{BB962C8B-B14F-4D97-AF65-F5344CB8AC3E}">
        <p14:creationId xmlns:p14="http://schemas.microsoft.com/office/powerpoint/2010/main" val="1193818906"/>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jpeg"/><Relationship Id="rId10" Type="http://schemas.microsoft.com/office/2007/relationships/diagramDrawing" Target="../diagrams/drawing3.xml"/><Relationship Id="rId4" Type="http://schemas.openxmlformats.org/officeDocument/2006/relationships/image" Target="../media/image5.jpeg"/><Relationship Id="rId9"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8.jpg"/><Relationship Id="rId7" Type="http://schemas.openxmlformats.org/officeDocument/2006/relationships/diagramLayout" Target="../diagrams/layout4.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0.jpeg"/><Relationship Id="rId10" Type="http://schemas.microsoft.com/office/2007/relationships/diagramDrawing" Target="../diagrams/drawing4.xml"/><Relationship Id="rId4" Type="http://schemas.openxmlformats.org/officeDocument/2006/relationships/image" Target="../media/image9.jpg"/><Relationship Id="rId9"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1475159"/>
            <a:ext cx="9448800" cy="1825096"/>
          </a:xfrm>
        </p:spPr>
        <p:txBody>
          <a:bodyPr/>
          <a:lstStyle/>
          <a:p>
            <a:pPr algn="ctr"/>
            <a:r>
              <a:rPr lang="es-MX" dirty="0">
                <a:solidFill>
                  <a:schemeClr val="accent1">
                    <a:lumMod val="50000"/>
                  </a:schemeClr>
                </a:solidFill>
              </a:rPr>
              <a:t>Filtro antialérgico</a:t>
            </a:r>
            <a:endParaRPr lang="es-CL" dirty="0">
              <a:solidFill>
                <a:schemeClr val="accent1">
                  <a:lumMod val="50000"/>
                </a:schemeClr>
              </a:solidFill>
            </a:endParaRPr>
          </a:p>
        </p:txBody>
      </p:sp>
      <p:sp>
        <p:nvSpPr>
          <p:cNvPr id="3" name="Subtítulo 2"/>
          <p:cNvSpPr>
            <a:spLocks noGrp="1"/>
          </p:cNvSpPr>
          <p:nvPr>
            <p:ph type="subTitle" idx="1"/>
          </p:nvPr>
        </p:nvSpPr>
        <p:spPr/>
        <p:txBody>
          <a:bodyPr>
            <a:normAutofit fontScale="47500" lnSpcReduction="20000"/>
          </a:bodyPr>
          <a:lstStyle/>
          <a:p>
            <a:r>
              <a:rPr lang="es-MX" dirty="0"/>
              <a:t>Integrante : Orlando Campos</a:t>
            </a:r>
          </a:p>
          <a:p>
            <a:r>
              <a:rPr lang="es-MX" dirty="0"/>
              <a:t>ME3001-1 Fabricación digital de productos tecnológicos</a:t>
            </a:r>
          </a:p>
          <a:p>
            <a:r>
              <a:rPr lang="es-MX" dirty="0"/>
              <a:t>Profesor: </a:t>
            </a:r>
            <a:r>
              <a:rPr lang="es-MX" dirty="0" err="1"/>
              <a:t>Danica</a:t>
            </a:r>
            <a:r>
              <a:rPr lang="es-MX" dirty="0"/>
              <a:t> </a:t>
            </a:r>
            <a:r>
              <a:rPr lang="es-MX" dirty="0" err="1"/>
              <a:t>Peric</a:t>
            </a:r>
            <a:endParaRPr lang="es-CL" dirty="0"/>
          </a:p>
        </p:txBody>
      </p:sp>
    </p:spTree>
    <p:extLst>
      <p:ext uri="{BB962C8B-B14F-4D97-AF65-F5344CB8AC3E}">
        <p14:creationId xmlns:p14="http://schemas.microsoft.com/office/powerpoint/2010/main" val="299939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6725" y="4374563"/>
            <a:ext cx="1092070" cy="1040197"/>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142" y="4333313"/>
            <a:ext cx="1178043" cy="1122699"/>
          </a:xfrm>
          <a:prstGeom prst="rect">
            <a:avLst/>
          </a:prstGeom>
        </p:spPr>
      </p:pic>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031" y="4211454"/>
            <a:ext cx="1434557" cy="1366416"/>
          </a:xfrm>
          <a:prstGeom prst="rect">
            <a:avLst/>
          </a:prstGeom>
        </p:spPr>
      </p:pic>
      <p:pic>
        <p:nvPicPr>
          <p:cNvPr id="6" name="5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3418" y="4292004"/>
            <a:ext cx="1264731" cy="1205314"/>
          </a:xfrm>
          <a:prstGeom prst="rect">
            <a:avLst/>
          </a:prstGeom>
        </p:spPr>
      </p:pic>
      <p:graphicFrame>
        <p:nvGraphicFramePr>
          <p:cNvPr id="7" name="6 Diagrama"/>
          <p:cNvGraphicFramePr/>
          <p:nvPr>
            <p:extLst>
              <p:ext uri="{D42A27DB-BD31-4B8C-83A1-F6EECF244321}">
                <p14:modId xmlns:p14="http://schemas.microsoft.com/office/powerpoint/2010/main" val="3379719107"/>
              </p:ext>
            </p:extLst>
          </p:nvPr>
        </p:nvGraphicFramePr>
        <p:xfrm>
          <a:off x="2596122" y="408498"/>
          <a:ext cx="7411137" cy="49407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Título 1"/>
          <p:cNvSpPr>
            <a:spLocks noGrp="1"/>
          </p:cNvSpPr>
          <p:nvPr>
            <p:ph type="title"/>
          </p:nvPr>
        </p:nvSpPr>
        <p:spPr>
          <a:xfrm>
            <a:off x="2906725" y="301742"/>
            <a:ext cx="8610600" cy="1293028"/>
          </a:xfrm>
        </p:spPr>
        <p:txBody>
          <a:bodyPr/>
          <a:lstStyle/>
          <a:p>
            <a:r>
              <a:rPr lang="es-MX" dirty="0">
                <a:solidFill>
                  <a:schemeClr val="accent1">
                    <a:lumMod val="50000"/>
                  </a:schemeClr>
                </a:solidFill>
              </a:rPr>
              <a:t>Tipos de filtros</a:t>
            </a:r>
            <a:endParaRPr lang="es-CL" dirty="0">
              <a:solidFill>
                <a:schemeClr val="accent1">
                  <a:lumMod val="50000"/>
                </a:schemeClr>
              </a:solidFill>
            </a:endParaRPr>
          </a:p>
        </p:txBody>
      </p:sp>
    </p:spTree>
    <p:extLst>
      <p:ext uri="{BB962C8B-B14F-4D97-AF65-F5344CB8AC3E}">
        <p14:creationId xmlns:p14="http://schemas.microsoft.com/office/powerpoint/2010/main" val="44766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315" y="5007590"/>
            <a:ext cx="1247252" cy="1247252"/>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3039" y="5007590"/>
            <a:ext cx="1301844" cy="1301844"/>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353" y="5028060"/>
            <a:ext cx="1274549" cy="1274549"/>
          </a:xfrm>
          <a:prstGeom prst="rect">
            <a:avLst/>
          </a:prstGeom>
        </p:spPr>
      </p:pic>
      <p:pic>
        <p:nvPicPr>
          <p:cNvPr id="8" name="7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92084" y="5028060"/>
            <a:ext cx="1202544" cy="1145423"/>
          </a:xfrm>
          <a:prstGeom prst="rect">
            <a:avLst/>
          </a:prstGeom>
        </p:spPr>
      </p:pic>
      <p:graphicFrame>
        <p:nvGraphicFramePr>
          <p:cNvPr id="9" name="8 Diagrama"/>
          <p:cNvGraphicFramePr/>
          <p:nvPr>
            <p:extLst>
              <p:ext uri="{D42A27DB-BD31-4B8C-83A1-F6EECF244321}">
                <p14:modId xmlns:p14="http://schemas.microsoft.com/office/powerpoint/2010/main" val="2297595602"/>
              </p:ext>
            </p:extLst>
          </p:nvPr>
        </p:nvGraphicFramePr>
        <p:xfrm>
          <a:off x="2784651" y="719494"/>
          <a:ext cx="7361156" cy="49074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ítulo 1">
            <a:extLst>
              <a:ext uri="{FF2B5EF4-FFF2-40B4-BE49-F238E27FC236}">
                <a16:creationId xmlns:a16="http://schemas.microsoft.com/office/drawing/2014/main" id="{8DF72B98-9F1A-486D-8A7B-5638F5FDBF43}"/>
              </a:ext>
            </a:extLst>
          </p:cNvPr>
          <p:cNvSpPr txBox="1">
            <a:spLocks/>
          </p:cNvSpPr>
          <p:nvPr/>
        </p:nvSpPr>
        <p:spPr>
          <a:xfrm>
            <a:off x="2906725" y="301742"/>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s-MX">
                <a:solidFill>
                  <a:schemeClr val="accent1">
                    <a:lumMod val="50000"/>
                  </a:schemeClr>
                </a:solidFill>
              </a:rPr>
              <a:t>Tipos de filtros</a:t>
            </a:r>
            <a:endParaRPr lang="es-CL" dirty="0">
              <a:solidFill>
                <a:schemeClr val="accent1">
                  <a:lumMod val="50000"/>
                </a:schemeClr>
              </a:solidFill>
            </a:endParaRPr>
          </a:p>
        </p:txBody>
      </p:sp>
    </p:spTree>
    <p:extLst>
      <p:ext uri="{BB962C8B-B14F-4D97-AF65-F5344CB8AC3E}">
        <p14:creationId xmlns:p14="http://schemas.microsoft.com/office/powerpoint/2010/main" val="14991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chemeClr val="accent1">
                    <a:lumMod val="50000"/>
                  </a:schemeClr>
                </a:solidFill>
              </a:rPr>
              <a:t>Posibles extensiones</a:t>
            </a:r>
            <a:endParaRPr lang="es-CL" dirty="0">
              <a:solidFill>
                <a:schemeClr val="accent1">
                  <a:lumMod val="50000"/>
                </a:schemeClr>
              </a:solidFill>
            </a:endParaRPr>
          </a:p>
        </p:txBody>
      </p:sp>
      <p:sp>
        <p:nvSpPr>
          <p:cNvPr id="3" name="Marcador de contenido 2"/>
          <p:cNvSpPr>
            <a:spLocks noGrp="1"/>
          </p:cNvSpPr>
          <p:nvPr>
            <p:ph idx="1"/>
          </p:nvPr>
        </p:nvSpPr>
        <p:spPr/>
        <p:txBody>
          <a:bodyPr/>
          <a:lstStyle/>
          <a:p>
            <a:pPr algn="just"/>
            <a:r>
              <a:rPr lang="es-MX" dirty="0"/>
              <a:t>No necesariamente el filtro puede ser usado por personas con alergia, su uso puede ser extendido a personas que trabajan en:</a:t>
            </a:r>
          </a:p>
          <a:p>
            <a:pPr lvl="1" algn="just"/>
            <a:r>
              <a:rPr lang="es-MX" dirty="0"/>
              <a:t> Zonas con gran cantidad de material particulado (maestranzas, serrerías) </a:t>
            </a:r>
          </a:p>
          <a:p>
            <a:pPr marL="457200" lvl="1" indent="0" algn="just">
              <a:buNone/>
            </a:pPr>
            <a:endParaRPr lang="es-MX" dirty="0"/>
          </a:p>
          <a:p>
            <a:pPr lvl="1" algn="just"/>
            <a:r>
              <a:rPr lang="es-MX" dirty="0"/>
              <a:t> En zonas con olores desagradables:</a:t>
            </a:r>
          </a:p>
          <a:p>
            <a:pPr lvl="2" algn="just"/>
            <a:r>
              <a:rPr lang="es-MX" dirty="0"/>
              <a:t>Trabajos en plantas tratadoras de agua servidas</a:t>
            </a:r>
          </a:p>
          <a:p>
            <a:pPr lvl="2" algn="just"/>
            <a:r>
              <a:rPr lang="es-MX" dirty="0"/>
              <a:t>Trabajos relacionados con basura, con químicos, animales </a:t>
            </a:r>
          </a:p>
          <a:p>
            <a:pPr lvl="2" algn="just"/>
            <a:r>
              <a:rPr lang="es-MX" dirty="0"/>
              <a:t>Producción manufacturera, combustibles, salud, limpieza.</a:t>
            </a:r>
          </a:p>
          <a:p>
            <a:pPr marL="0" indent="0" algn="just">
              <a:buNone/>
            </a:pPr>
            <a:endParaRPr lang="es-CL" dirty="0"/>
          </a:p>
        </p:txBody>
      </p:sp>
    </p:spTree>
    <p:extLst>
      <p:ext uri="{BB962C8B-B14F-4D97-AF65-F5344CB8AC3E}">
        <p14:creationId xmlns:p14="http://schemas.microsoft.com/office/powerpoint/2010/main" val="404328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3416" y="303265"/>
            <a:ext cx="8610600" cy="1293028"/>
          </a:xfrm>
        </p:spPr>
        <p:txBody>
          <a:bodyPr/>
          <a:lstStyle/>
          <a:p>
            <a:r>
              <a:rPr lang="es-MX" dirty="0">
                <a:solidFill>
                  <a:schemeClr val="accent1">
                    <a:lumMod val="50000"/>
                  </a:schemeClr>
                </a:solidFill>
              </a:rPr>
              <a:t>Posible aproximación</a:t>
            </a:r>
            <a:endParaRPr lang="es-CL" dirty="0">
              <a:solidFill>
                <a:schemeClr val="accent1">
                  <a:lumMod val="50000"/>
                </a:schemeClr>
              </a:solidFill>
            </a:endParaRPr>
          </a:p>
        </p:txBody>
      </p:sp>
      <p:pic>
        <p:nvPicPr>
          <p:cNvPr id="4" name="Marcador de contenido 3"/>
          <p:cNvPicPr>
            <a:picLocks noGrp="1" noChangeAspect="1"/>
          </p:cNvPicPr>
          <p:nvPr>
            <p:ph idx="1"/>
          </p:nvPr>
        </p:nvPicPr>
        <p:blipFill>
          <a:blip r:embed="rId2"/>
          <a:stretch>
            <a:fillRect/>
          </a:stretch>
        </p:blipFill>
        <p:spPr>
          <a:xfrm>
            <a:off x="2444620" y="1470207"/>
            <a:ext cx="2284277" cy="1998742"/>
          </a:xfrm>
          <a:prstGeom prst="rect">
            <a:avLst/>
          </a:prstGeom>
        </p:spPr>
      </p:pic>
      <p:pic>
        <p:nvPicPr>
          <p:cNvPr id="1026" name="Picture 2" descr="Resultado de imagen para filtros nas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105" y="1415392"/>
            <a:ext cx="3779481" cy="205355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stretch>
            <a:fillRect/>
          </a:stretch>
        </p:blipFill>
        <p:spPr>
          <a:xfrm>
            <a:off x="2258009" y="4191758"/>
            <a:ext cx="3141306" cy="2092895"/>
          </a:xfrm>
          <a:prstGeom prst="rect">
            <a:avLst/>
          </a:prstGeom>
        </p:spPr>
      </p:pic>
      <p:pic>
        <p:nvPicPr>
          <p:cNvPr id="6" name="Imagen 5"/>
          <p:cNvPicPr>
            <a:picLocks noChangeAspect="1"/>
          </p:cNvPicPr>
          <p:nvPr/>
        </p:nvPicPr>
        <p:blipFill>
          <a:blip r:embed="rId5"/>
          <a:stretch>
            <a:fillRect/>
          </a:stretch>
        </p:blipFill>
        <p:spPr>
          <a:xfrm>
            <a:off x="7266992" y="3750906"/>
            <a:ext cx="2628900" cy="2628900"/>
          </a:xfrm>
          <a:prstGeom prst="rect">
            <a:avLst/>
          </a:prstGeom>
        </p:spPr>
      </p:pic>
    </p:spTree>
    <p:extLst>
      <p:ext uri="{BB962C8B-B14F-4D97-AF65-F5344CB8AC3E}">
        <p14:creationId xmlns:p14="http://schemas.microsoft.com/office/powerpoint/2010/main" val="4226208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chemeClr val="accent1">
                    <a:lumMod val="50000"/>
                  </a:schemeClr>
                </a:solidFill>
              </a:rPr>
              <a:t>Diferencias con el mercado</a:t>
            </a:r>
            <a:endParaRPr lang="es-CL" dirty="0">
              <a:solidFill>
                <a:schemeClr val="accent1">
                  <a:lumMod val="50000"/>
                </a:schemeClr>
              </a:solidFill>
            </a:endParaRPr>
          </a:p>
        </p:txBody>
      </p:sp>
      <p:sp>
        <p:nvSpPr>
          <p:cNvPr id="3" name="Marcador de contenido 2"/>
          <p:cNvSpPr>
            <a:spLocks noGrp="1"/>
          </p:cNvSpPr>
          <p:nvPr>
            <p:ph idx="1"/>
          </p:nvPr>
        </p:nvSpPr>
        <p:spPr/>
        <p:txBody>
          <a:bodyPr/>
          <a:lstStyle/>
          <a:p>
            <a:pPr algn="just"/>
            <a:r>
              <a:rPr lang="es-ES" dirty="0"/>
              <a:t>Existe actualmente un mercado de filtros nasales para personas en situaciones cotidianas como también para la industrial, filtros NOSK, estos filtros son de carácter desechable.</a:t>
            </a:r>
          </a:p>
          <a:p>
            <a:pPr algn="just"/>
            <a:r>
              <a:rPr lang="es-ES" dirty="0"/>
              <a:t>Los filtros construidos en este proyecto pretender tener un carácter de no desechable, es decir, el producto fomenta al usuario querer conservarlo, aplicándole mantenciones cada ciertos periodos. El producto pretende ser de una calidad superior a un producto desechable, siendo similar en cuanto a conservación y durabilidad a un audífono insertable.</a:t>
            </a:r>
          </a:p>
          <a:p>
            <a:endParaRPr lang="es-ES" dirty="0"/>
          </a:p>
          <a:p>
            <a:endParaRPr lang="es-CL" dirty="0"/>
          </a:p>
        </p:txBody>
      </p:sp>
    </p:spTree>
    <p:extLst>
      <p:ext uri="{BB962C8B-B14F-4D97-AF65-F5344CB8AC3E}">
        <p14:creationId xmlns:p14="http://schemas.microsoft.com/office/powerpoint/2010/main" val="223677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58CBD-2A44-4946-BC85-18DD11F5D2DA}"/>
              </a:ext>
            </a:extLst>
          </p:cNvPr>
          <p:cNvSpPr>
            <a:spLocks noGrp="1"/>
          </p:cNvSpPr>
          <p:nvPr>
            <p:ph type="title"/>
          </p:nvPr>
        </p:nvSpPr>
        <p:spPr>
          <a:xfrm>
            <a:off x="1023815" y="1930401"/>
            <a:ext cx="10542954" cy="3313722"/>
          </a:xfrm>
        </p:spPr>
        <p:txBody>
          <a:bodyPr>
            <a:normAutofit/>
          </a:bodyPr>
          <a:lstStyle/>
          <a:p>
            <a:pPr algn="ctr"/>
            <a:r>
              <a:rPr lang="es-ES" sz="9600" dirty="0"/>
              <a:t>Prototipos</a:t>
            </a:r>
            <a:endParaRPr lang="es-CL" sz="9600" dirty="0"/>
          </a:p>
        </p:txBody>
      </p:sp>
    </p:spTree>
    <p:extLst>
      <p:ext uri="{BB962C8B-B14F-4D97-AF65-F5344CB8AC3E}">
        <p14:creationId xmlns:p14="http://schemas.microsoft.com/office/powerpoint/2010/main" val="3637745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3F1586-4F40-4890-B5EA-B4A154F93F10}"/>
              </a:ext>
            </a:extLst>
          </p:cNvPr>
          <p:cNvSpPr>
            <a:spLocks noGrp="1"/>
          </p:cNvSpPr>
          <p:nvPr>
            <p:ph type="title"/>
          </p:nvPr>
        </p:nvSpPr>
        <p:spPr>
          <a:xfrm>
            <a:off x="2886269" y="279182"/>
            <a:ext cx="8610600" cy="1293028"/>
          </a:xfrm>
        </p:spPr>
        <p:txBody>
          <a:bodyPr/>
          <a:lstStyle/>
          <a:p>
            <a:r>
              <a:rPr lang="es-ES" dirty="0"/>
              <a:t>Prototipo A1.0</a:t>
            </a:r>
            <a:endParaRPr lang="es-CL" dirty="0"/>
          </a:p>
        </p:txBody>
      </p:sp>
      <p:pic>
        <p:nvPicPr>
          <p:cNvPr id="4" name="Marcador de contenido 3">
            <a:extLst>
              <a:ext uri="{FF2B5EF4-FFF2-40B4-BE49-F238E27FC236}">
                <a16:creationId xmlns:a16="http://schemas.microsoft.com/office/drawing/2014/main" id="{B54D594C-6AA6-43D1-A8C8-37D41B00C2DF}"/>
              </a:ext>
            </a:extLst>
          </p:cNvPr>
          <p:cNvPicPr>
            <a:picLocks noGrp="1" noChangeAspect="1"/>
          </p:cNvPicPr>
          <p:nvPr>
            <p:ph idx="1"/>
          </p:nvPr>
        </p:nvPicPr>
        <p:blipFill>
          <a:blip r:embed="rId2"/>
          <a:stretch>
            <a:fillRect/>
          </a:stretch>
        </p:blipFill>
        <p:spPr>
          <a:xfrm>
            <a:off x="677573" y="2057401"/>
            <a:ext cx="4827939" cy="4024313"/>
          </a:xfrm>
          <a:prstGeom prst="rect">
            <a:avLst/>
          </a:prstGeom>
        </p:spPr>
      </p:pic>
      <p:pic>
        <p:nvPicPr>
          <p:cNvPr id="5" name="Imagen 4">
            <a:extLst>
              <a:ext uri="{FF2B5EF4-FFF2-40B4-BE49-F238E27FC236}">
                <a16:creationId xmlns:a16="http://schemas.microsoft.com/office/drawing/2014/main" id="{02741237-8D87-4002-9326-88281A84290D}"/>
              </a:ext>
            </a:extLst>
          </p:cNvPr>
          <p:cNvPicPr>
            <a:picLocks noChangeAspect="1"/>
          </p:cNvPicPr>
          <p:nvPr/>
        </p:nvPicPr>
        <p:blipFill>
          <a:blip r:embed="rId3"/>
          <a:stretch>
            <a:fillRect/>
          </a:stretch>
        </p:blipFill>
        <p:spPr>
          <a:xfrm>
            <a:off x="6505116" y="3041780"/>
            <a:ext cx="4768499" cy="2066827"/>
          </a:xfrm>
          <a:prstGeom prst="rect">
            <a:avLst/>
          </a:prstGeom>
        </p:spPr>
      </p:pic>
    </p:spTree>
    <p:extLst>
      <p:ext uri="{BB962C8B-B14F-4D97-AF65-F5344CB8AC3E}">
        <p14:creationId xmlns:p14="http://schemas.microsoft.com/office/powerpoint/2010/main" val="2014281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680FF5E-5FCA-4E5B-96DA-D1B9C7D82667}"/>
              </a:ext>
            </a:extLst>
          </p:cNvPr>
          <p:cNvSpPr>
            <a:spLocks noGrp="1"/>
          </p:cNvSpPr>
          <p:nvPr>
            <p:ph type="title"/>
          </p:nvPr>
        </p:nvSpPr>
        <p:spPr>
          <a:xfrm>
            <a:off x="2886269" y="279182"/>
            <a:ext cx="8610600" cy="1293028"/>
          </a:xfrm>
        </p:spPr>
        <p:txBody>
          <a:bodyPr/>
          <a:lstStyle/>
          <a:p>
            <a:r>
              <a:rPr lang="es-ES" dirty="0"/>
              <a:t>Prototipo A1.1</a:t>
            </a:r>
            <a:endParaRPr lang="es-CL" dirty="0"/>
          </a:p>
        </p:txBody>
      </p:sp>
      <p:pic>
        <p:nvPicPr>
          <p:cNvPr id="5" name="Imagen 4">
            <a:extLst>
              <a:ext uri="{FF2B5EF4-FFF2-40B4-BE49-F238E27FC236}">
                <a16:creationId xmlns:a16="http://schemas.microsoft.com/office/drawing/2014/main" id="{D517431D-21CE-48C6-B755-A2E535DD96B9}"/>
              </a:ext>
            </a:extLst>
          </p:cNvPr>
          <p:cNvPicPr>
            <a:picLocks noChangeAspect="1"/>
          </p:cNvPicPr>
          <p:nvPr/>
        </p:nvPicPr>
        <p:blipFill>
          <a:blip r:embed="rId2"/>
          <a:stretch>
            <a:fillRect/>
          </a:stretch>
        </p:blipFill>
        <p:spPr>
          <a:xfrm>
            <a:off x="685800" y="1934332"/>
            <a:ext cx="4907547" cy="4130566"/>
          </a:xfrm>
          <a:prstGeom prst="rect">
            <a:avLst/>
          </a:prstGeom>
        </p:spPr>
      </p:pic>
      <p:pic>
        <p:nvPicPr>
          <p:cNvPr id="7" name="Imagen 6">
            <a:extLst>
              <a:ext uri="{FF2B5EF4-FFF2-40B4-BE49-F238E27FC236}">
                <a16:creationId xmlns:a16="http://schemas.microsoft.com/office/drawing/2014/main" id="{AF0388FF-0CBE-46E5-9E7D-9D4FB50C03F0}"/>
              </a:ext>
            </a:extLst>
          </p:cNvPr>
          <p:cNvPicPr>
            <a:picLocks noChangeAspect="1"/>
          </p:cNvPicPr>
          <p:nvPr/>
        </p:nvPicPr>
        <p:blipFill>
          <a:blip r:embed="rId3"/>
          <a:stretch>
            <a:fillRect/>
          </a:stretch>
        </p:blipFill>
        <p:spPr>
          <a:xfrm>
            <a:off x="6335486" y="2926795"/>
            <a:ext cx="5070701" cy="2134770"/>
          </a:xfrm>
          <a:prstGeom prst="rect">
            <a:avLst/>
          </a:prstGeom>
        </p:spPr>
      </p:pic>
    </p:spTree>
    <p:extLst>
      <p:ext uri="{BB962C8B-B14F-4D97-AF65-F5344CB8AC3E}">
        <p14:creationId xmlns:p14="http://schemas.microsoft.com/office/powerpoint/2010/main" val="1939352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8ADA4F4-B0FD-42BE-BD5B-0094BCB1CD88}"/>
              </a:ext>
            </a:extLst>
          </p:cNvPr>
          <p:cNvSpPr>
            <a:spLocks noGrp="1"/>
          </p:cNvSpPr>
          <p:nvPr>
            <p:ph type="title"/>
          </p:nvPr>
        </p:nvSpPr>
        <p:spPr>
          <a:xfrm>
            <a:off x="2886269" y="279182"/>
            <a:ext cx="8610600" cy="1293028"/>
          </a:xfrm>
        </p:spPr>
        <p:txBody>
          <a:bodyPr/>
          <a:lstStyle/>
          <a:p>
            <a:r>
              <a:rPr lang="es-ES" dirty="0"/>
              <a:t>Prototipo A1.2</a:t>
            </a:r>
            <a:endParaRPr lang="es-CL" dirty="0"/>
          </a:p>
        </p:txBody>
      </p:sp>
      <p:pic>
        <p:nvPicPr>
          <p:cNvPr id="6" name="Imagen 5">
            <a:extLst>
              <a:ext uri="{FF2B5EF4-FFF2-40B4-BE49-F238E27FC236}">
                <a16:creationId xmlns:a16="http://schemas.microsoft.com/office/drawing/2014/main" id="{4FB4E33B-884B-45F2-B12E-67F23664AE04}"/>
              </a:ext>
            </a:extLst>
          </p:cNvPr>
          <p:cNvPicPr>
            <a:picLocks noChangeAspect="1"/>
          </p:cNvPicPr>
          <p:nvPr/>
        </p:nvPicPr>
        <p:blipFill>
          <a:blip r:embed="rId2"/>
          <a:stretch>
            <a:fillRect/>
          </a:stretch>
        </p:blipFill>
        <p:spPr>
          <a:xfrm>
            <a:off x="778189" y="1572210"/>
            <a:ext cx="4216160" cy="4345888"/>
          </a:xfrm>
          <a:prstGeom prst="rect">
            <a:avLst/>
          </a:prstGeom>
        </p:spPr>
      </p:pic>
      <p:pic>
        <p:nvPicPr>
          <p:cNvPr id="7" name="Imagen 6">
            <a:extLst>
              <a:ext uri="{FF2B5EF4-FFF2-40B4-BE49-F238E27FC236}">
                <a16:creationId xmlns:a16="http://schemas.microsoft.com/office/drawing/2014/main" id="{06F38BDB-E3D0-4CF2-A183-9A2823C3B89B}"/>
              </a:ext>
            </a:extLst>
          </p:cNvPr>
          <p:cNvPicPr>
            <a:picLocks noChangeAspect="1"/>
          </p:cNvPicPr>
          <p:nvPr/>
        </p:nvPicPr>
        <p:blipFill>
          <a:blip r:embed="rId3"/>
          <a:stretch>
            <a:fillRect/>
          </a:stretch>
        </p:blipFill>
        <p:spPr>
          <a:xfrm>
            <a:off x="6820677" y="1572210"/>
            <a:ext cx="3831481" cy="2661632"/>
          </a:xfrm>
          <a:prstGeom prst="rect">
            <a:avLst/>
          </a:prstGeom>
        </p:spPr>
      </p:pic>
      <p:pic>
        <p:nvPicPr>
          <p:cNvPr id="8" name="Imagen 7">
            <a:extLst>
              <a:ext uri="{FF2B5EF4-FFF2-40B4-BE49-F238E27FC236}">
                <a16:creationId xmlns:a16="http://schemas.microsoft.com/office/drawing/2014/main" id="{20BA1465-A70C-4F70-ABED-0BCA86CA64C2}"/>
              </a:ext>
            </a:extLst>
          </p:cNvPr>
          <p:cNvPicPr>
            <a:picLocks noChangeAspect="1"/>
          </p:cNvPicPr>
          <p:nvPr/>
        </p:nvPicPr>
        <p:blipFill>
          <a:blip r:embed="rId4"/>
          <a:stretch>
            <a:fillRect/>
          </a:stretch>
        </p:blipFill>
        <p:spPr>
          <a:xfrm>
            <a:off x="6822039" y="4563694"/>
            <a:ext cx="3830119" cy="1516463"/>
          </a:xfrm>
          <a:prstGeom prst="rect">
            <a:avLst/>
          </a:prstGeom>
        </p:spPr>
      </p:pic>
    </p:spTree>
    <p:extLst>
      <p:ext uri="{BB962C8B-B14F-4D97-AF65-F5344CB8AC3E}">
        <p14:creationId xmlns:p14="http://schemas.microsoft.com/office/powerpoint/2010/main" val="60022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6E3F029-67C5-45CF-9A81-9479DB8E56A1}"/>
              </a:ext>
            </a:extLst>
          </p:cNvPr>
          <p:cNvPicPr>
            <a:picLocks noChangeAspect="1"/>
          </p:cNvPicPr>
          <p:nvPr/>
        </p:nvPicPr>
        <p:blipFill>
          <a:blip r:embed="rId2"/>
          <a:stretch>
            <a:fillRect/>
          </a:stretch>
        </p:blipFill>
        <p:spPr>
          <a:xfrm>
            <a:off x="675903" y="2239346"/>
            <a:ext cx="4420731" cy="3358339"/>
          </a:xfrm>
          <a:prstGeom prst="rect">
            <a:avLst/>
          </a:prstGeom>
        </p:spPr>
      </p:pic>
      <p:sp>
        <p:nvSpPr>
          <p:cNvPr id="5" name="Título 1">
            <a:extLst>
              <a:ext uri="{FF2B5EF4-FFF2-40B4-BE49-F238E27FC236}">
                <a16:creationId xmlns:a16="http://schemas.microsoft.com/office/drawing/2014/main" id="{78D2FA95-0F53-4182-A79A-AB4BB7E36278}"/>
              </a:ext>
            </a:extLst>
          </p:cNvPr>
          <p:cNvSpPr>
            <a:spLocks noGrp="1"/>
          </p:cNvSpPr>
          <p:nvPr>
            <p:ph type="title"/>
          </p:nvPr>
        </p:nvSpPr>
        <p:spPr>
          <a:xfrm>
            <a:off x="2886269" y="279182"/>
            <a:ext cx="8610600" cy="1293028"/>
          </a:xfrm>
        </p:spPr>
        <p:txBody>
          <a:bodyPr/>
          <a:lstStyle/>
          <a:p>
            <a:r>
              <a:rPr lang="es-ES" dirty="0"/>
              <a:t>Prototipo A1.3</a:t>
            </a:r>
            <a:endParaRPr lang="es-CL" dirty="0"/>
          </a:p>
        </p:txBody>
      </p:sp>
      <p:pic>
        <p:nvPicPr>
          <p:cNvPr id="6" name="Imagen 5">
            <a:extLst>
              <a:ext uri="{FF2B5EF4-FFF2-40B4-BE49-F238E27FC236}">
                <a16:creationId xmlns:a16="http://schemas.microsoft.com/office/drawing/2014/main" id="{75C21574-8728-4D31-93EB-880F3B13A31D}"/>
              </a:ext>
            </a:extLst>
          </p:cNvPr>
          <p:cNvPicPr>
            <a:picLocks noChangeAspect="1"/>
          </p:cNvPicPr>
          <p:nvPr/>
        </p:nvPicPr>
        <p:blipFill>
          <a:blip r:embed="rId3"/>
          <a:stretch>
            <a:fillRect/>
          </a:stretch>
        </p:blipFill>
        <p:spPr>
          <a:xfrm>
            <a:off x="6587411" y="1572210"/>
            <a:ext cx="4301120" cy="2113777"/>
          </a:xfrm>
          <a:prstGeom prst="rect">
            <a:avLst/>
          </a:prstGeom>
        </p:spPr>
      </p:pic>
      <p:pic>
        <p:nvPicPr>
          <p:cNvPr id="7" name="Imagen 6">
            <a:extLst>
              <a:ext uri="{FF2B5EF4-FFF2-40B4-BE49-F238E27FC236}">
                <a16:creationId xmlns:a16="http://schemas.microsoft.com/office/drawing/2014/main" id="{8A63D72F-63D4-43E2-84BD-1EB343F1B48B}"/>
              </a:ext>
            </a:extLst>
          </p:cNvPr>
          <p:cNvPicPr>
            <a:picLocks noChangeAspect="1"/>
          </p:cNvPicPr>
          <p:nvPr/>
        </p:nvPicPr>
        <p:blipFill>
          <a:blip r:embed="rId4"/>
          <a:stretch>
            <a:fillRect/>
          </a:stretch>
        </p:blipFill>
        <p:spPr>
          <a:xfrm>
            <a:off x="6617931" y="3979532"/>
            <a:ext cx="4270600" cy="2203047"/>
          </a:xfrm>
          <a:prstGeom prst="rect">
            <a:avLst/>
          </a:prstGeom>
        </p:spPr>
      </p:pic>
    </p:spTree>
    <p:extLst>
      <p:ext uri="{BB962C8B-B14F-4D97-AF65-F5344CB8AC3E}">
        <p14:creationId xmlns:p14="http://schemas.microsoft.com/office/powerpoint/2010/main" val="81334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chemeClr val="accent1">
                    <a:lumMod val="50000"/>
                  </a:schemeClr>
                </a:solidFill>
              </a:rPr>
              <a:t>Problemática: Las alergias nasales</a:t>
            </a:r>
            <a:endParaRPr lang="es-CL" dirty="0"/>
          </a:p>
        </p:txBody>
      </p:sp>
      <p:sp>
        <p:nvSpPr>
          <p:cNvPr id="3" name="Marcador de contenido 2"/>
          <p:cNvSpPr>
            <a:spLocks noGrp="1"/>
          </p:cNvSpPr>
          <p:nvPr>
            <p:ph idx="1"/>
          </p:nvPr>
        </p:nvSpPr>
        <p:spPr/>
        <p:txBody>
          <a:bodyPr>
            <a:normAutofit/>
          </a:bodyPr>
          <a:lstStyle/>
          <a:p>
            <a:pPr algn="just"/>
            <a:r>
              <a:rPr lang="es-ES" dirty="0"/>
              <a:t>Salir de casa y tener dificultades respiratorias.</a:t>
            </a:r>
          </a:p>
          <a:p>
            <a:pPr algn="just"/>
            <a:endParaRPr lang="es-ES" dirty="0"/>
          </a:p>
          <a:p>
            <a:pPr algn="just"/>
            <a:endParaRPr lang="es-ES" dirty="0"/>
          </a:p>
          <a:p>
            <a:pPr algn="just"/>
            <a:r>
              <a:rPr lang="es-ES" dirty="0"/>
              <a:t>Tener contacto con animales causa dificultad para respirar.</a:t>
            </a:r>
          </a:p>
          <a:p>
            <a:pPr algn="just"/>
            <a:endParaRPr lang="es-ES" dirty="0"/>
          </a:p>
          <a:p>
            <a:pPr algn="just"/>
            <a:endParaRPr lang="es-ES" dirty="0"/>
          </a:p>
          <a:p>
            <a:pPr algn="just"/>
            <a:r>
              <a:rPr lang="es-ES" dirty="0"/>
              <a:t>Estar trabajando con material particulado causa molestias nasales o alergias.</a:t>
            </a:r>
            <a:endParaRPr lang="es-CL" dirty="0"/>
          </a:p>
        </p:txBody>
      </p:sp>
    </p:spTree>
    <p:extLst>
      <p:ext uri="{BB962C8B-B14F-4D97-AF65-F5344CB8AC3E}">
        <p14:creationId xmlns:p14="http://schemas.microsoft.com/office/powerpoint/2010/main" val="3363741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C1E5286-8B44-4D0F-8746-A59D1FB49E93}"/>
              </a:ext>
            </a:extLst>
          </p:cNvPr>
          <p:cNvSpPr>
            <a:spLocks noGrp="1"/>
          </p:cNvSpPr>
          <p:nvPr>
            <p:ph type="title"/>
          </p:nvPr>
        </p:nvSpPr>
        <p:spPr>
          <a:xfrm>
            <a:off x="2886269" y="279182"/>
            <a:ext cx="8610600" cy="1293028"/>
          </a:xfrm>
        </p:spPr>
        <p:txBody>
          <a:bodyPr/>
          <a:lstStyle/>
          <a:p>
            <a:r>
              <a:rPr lang="es-ES" dirty="0"/>
              <a:t>Prototipo B1.0</a:t>
            </a:r>
            <a:endParaRPr lang="es-CL" dirty="0"/>
          </a:p>
        </p:txBody>
      </p:sp>
      <p:pic>
        <p:nvPicPr>
          <p:cNvPr id="7" name="Imagen 6">
            <a:extLst>
              <a:ext uri="{FF2B5EF4-FFF2-40B4-BE49-F238E27FC236}">
                <a16:creationId xmlns:a16="http://schemas.microsoft.com/office/drawing/2014/main" id="{A3B9D9A3-F842-4794-8B4A-F7A47659F664}"/>
              </a:ext>
            </a:extLst>
          </p:cNvPr>
          <p:cNvPicPr>
            <a:picLocks noChangeAspect="1"/>
          </p:cNvPicPr>
          <p:nvPr/>
        </p:nvPicPr>
        <p:blipFill>
          <a:blip r:embed="rId2"/>
          <a:stretch>
            <a:fillRect/>
          </a:stretch>
        </p:blipFill>
        <p:spPr>
          <a:xfrm>
            <a:off x="1649046" y="2479566"/>
            <a:ext cx="3290278" cy="3014399"/>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7289FAA9-AA70-4B65-81E1-D5D4117FF341}"/>
              </a:ext>
            </a:extLst>
          </p:cNvPr>
          <p:cNvPicPr>
            <a:picLocks noChangeAspect="1"/>
          </p:cNvPicPr>
          <p:nvPr/>
        </p:nvPicPr>
        <p:blipFill>
          <a:blip r:embed="rId3"/>
          <a:stretch>
            <a:fillRect/>
          </a:stretch>
        </p:blipFill>
        <p:spPr>
          <a:xfrm>
            <a:off x="6775938" y="1572210"/>
            <a:ext cx="3959726" cy="2001889"/>
          </a:xfrm>
          <a:prstGeom prst="rect">
            <a:avLst/>
          </a:prstGeom>
        </p:spPr>
      </p:pic>
      <p:pic>
        <p:nvPicPr>
          <p:cNvPr id="9" name="Imagen 8">
            <a:extLst>
              <a:ext uri="{FF2B5EF4-FFF2-40B4-BE49-F238E27FC236}">
                <a16:creationId xmlns:a16="http://schemas.microsoft.com/office/drawing/2014/main" id="{A572F4B8-622F-48EA-8CAB-1151EC01AF9A}"/>
              </a:ext>
            </a:extLst>
          </p:cNvPr>
          <p:cNvPicPr>
            <a:picLocks noChangeAspect="1"/>
          </p:cNvPicPr>
          <p:nvPr/>
        </p:nvPicPr>
        <p:blipFill>
          <a:blip r:embed="rId4"/>
          <a:stretch>
            <a:fillRect/>
          </a:stretch>
        </p:blipFill>
        <p:spPr>
          <a:xfrm>
            <a:off x="6908800" y="4413249"/>
            <a:ext cx="3690980" cy="1917562"/>
          </a:xfrm>
          <a:prstGeom prst="rect">
            <a:avLst/>
          </a:prstGeom>
        </p:spPr>
      </p:pic>
    </p:spTree>
    <p:extLst>
      <p:ext uri="{BB962C8B-B14F-4D97-AF65-F5344CB8AC3E}">
        <p14:creationId xmlns:p14="http://schemas.microsoft.com/office/powerpoint/2010/main" val="2449093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814D943-3D4A-41D7-8418-EE1BB1C9738F}"/>
              </a:ext>
            </a:extLst>
          </p:cNvPr>
          <p:cNvSpPr>
            <a:spLocks noGrp="1"/>
          </p:cNvSpPr>
          <p:nvPr>
            <p:ph type="title"/>
          </p:nvPr>
        </p:nvSpPr>
        <p:spPr>
          <a:xfrm>
            <a:off x="2886269" y="279182"/>
            <a:ext cx="8610600" cy="1293028"/>
          </a:xfrm>
        </p:spPr>
        <p:txBody>
          <a:bodyPr/>
          <a:lstStyle/>
          <a:p>
            <a:r>
              <a:rPr lang="es-ES" dirty="0"/>
              <a:t>Prototipo B2.0</a:t>
            </a:r>
            <a:endParaRPr lang="es-CL" dirty="0"/>
          </a:p>
        </p:txBody>
      </p:sp>
      <p:pic>
        <p:nvPicPr>
          <p:cNvPr id="8" name="Imagen 7">
            <a:extLst>
              <a:ext uri="{FF2B5EF4-FFF2-40B4-BE49-F238E27FC236}">
                <a16:creationId xmlns:a16="http://schemas.microsoft.com/office/drawing/2014/main" id="{551B877E-0BE9-4904-8067-147611E25053}"/>
              </a:ext>
            </a:extLst>
          </p:cNvPr>
          <p:cNvPicPr>
            <a:picLocks noChangeAspect="1"/>
          </p:cNvPicPr>
          <p:nvPr/>
        </p:nvPicPr>
        <p:blipFill>
          <a:blip r:embed="rId2"/>
          <a:stretch>
            <a:fillRect/>
          </a:stretch>
        </p:blipFill>
        <p:spPr>
          <a:xfrm>
            <a:off x="851877" y="1962074"/>
            <a:ext cx="4382599" cy="4005094"/>
          </a:xfrm>
          <a:prstGeom prst="rect">
            <a:avLst/>
          </a:prstGeom>
        </p:spPr>
      </p:pic>
      <p:pic>
        <p:nvPicPr>
          <p:cNvPr id="9" name="Imagen 8">
            <a:extLst>
              <a:ext uri="{FF2B5EF4-FFF2-40B4-BE49-F238E27FC236}">
                <a16:creationId xmlns:a16="http://schemas.microsoft.com/office/drawing/2014/main" id="{DDC4673F-5742-424A-BDDA-6C298E7836D2}"/>
              </a:ext>
            </a:extLst>
          </p:cNvPr>
          <p:cNvPicPr>
            <a:picLocks noChangeAspect="1"/>
          </p:cNvPicPr>
          <p:nvPr/>
        </p:nvPicPr>
        <p:blipFill>
          <a:blip r:embed="rId3"/>
          <a:stretch>
            <a:fillRect/>
          </a:stretch>
        </p:blipFill>
        <p:spPr>
          <a:xfrm>
            <a:off x="6650917" y="2240657"/>
            <a:ext cx="4574539" cy="3447927"/>
          </a:xfrm>
          <a:prstGeom prst="rect">
            <a:avLst/>
          </a:prstGeom>
        </p:spPr>
      </p:pic>
    </p:spTree>
    <p:extLst>
      <p:ext uri="{BB962C8B-B14F-4D97-AF65-F5344CB8AC3E}">
        <p14:creationId xmlns:p14="http://schemas.microsoft.com/office/powerpoint/2010/main" val="1396194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8276094-C6A0-4DC6-B899-58D79CEBB4F1}"/>
              </a:ext>
            </a:extLst>
          </p:cNvPr>
          <p:cNvSpPr>
            <a:spLocks noGrp="1"/>
          </p:cNvSpPr>
          <p:nvPr>
            <p:ph type="title"/>
          </p:nvPr>
        </p:nvSpPr>
        <p:spPr>
          <a:xfrm>
            <a:off x="2886269" y="279182"/>
            <a:ext cx="8610600" cy="1293028"/>
          </a:xfrm>
        </p:spPr>
        <p:txBody>
          <a:bodyPr/>
          <a:lstStyle/>
          <a:p>
            <a:r>
              <a:rPr lang="es-ES" dirty="0"/>
              <a:t>Carcasa Prototipo B2.0</a:t>
            </a:r>
            <a:endParaRPr lang="es-CL" dirty="0"/>
          </a:p>
        </p:txBody>
      </p:sp>
      <p:pic>
        <p:nvPicPr>
          <p:cNvPr id="5" name="Imagen 4">
            <a:extLst>
              <a:ext uri="{FF2B5EF4-FFF2-40B4-BE49-F238E27FC236}">
                <a16:creationId xmlns:a16="http://schemas.microsoft.com/office/drawing/2014/main" id="{207AC80D-48D1-475B-B3DB-C1699A4A9CBE}"/>
              </a:ext>
            </a:extLst>
          </p:cNvPr>
          <p:cNvPicPr>
            <a:picLocks noChangeAspect="1"/>
          </p:cNvPicPr>
          <p:nvPr/>
        </p:nvPicPr>
        <p:blipFill>
          <a:blip r:embed="rId2"/>
          <a:stretch>
            <a:fillRect/>
          </a:stretch>
        </p:blipFill>
        <p:spPr>
          <a:xfrm>
            <a:off x="1328616" y="2174554"/>
            <a:ext cx="3601304" cy="3819235"/>
          </a:xfrm>
          <a:prstGeom prst="rect">
            <a:avLst/>
          </a:prstGeom>
        </p:spPr>
      </p:pic>
      <p:pic>
        <p:nvPicPr>
          <p:cNvPr id="6" name="Imagen 5">
            <a:extLst>
              <a:ext uri="{FF2B5EF4-FFF2-40B4-BE49-F238E27FC236}">
                <a16:creationId xmlns:a16="http://schemas.microsoft.com/office/drawing/2014/main" id="{9B3DC1F0-796C-4C6E-9B8A-B1D13CBAF1EB}"/>
              </a:ext>
            </a:extLst>
          </p:cNvPr>
          <p:cNvPicPr>
            <a:picLocks noChangeAspect="1"/>
          </p:cNvPicPr>
          <p:nvPr/>
        </p:nvPicPr>
        <p:blipFill>
          <a:blip r:embed="rId3"/>
          <a:stretch>
            <a:fillRect/>
          </a:stretch>
        </p:blipFill>
        <p:spPr>
          <a:xfrm>
            <a:off x="6799385" y="2296018"/>
            <a:ext cx="4319099" cy="3545371"/>
          </a:xfrm>
          <a:prstGeom prst="rect">
            <a:avLst/>
          </a:prstGeom>
        </p:spPr>
      </p:pic>
    </p:spTree>
    <p:extLst>
      <p:ext uri="{BB962C8B-B14F-4D97-AF65-F5344CB8AC3E}">
        <p14:creationId xmlns:p14="http://schemas.microsoft.com/office/powerpoint/2010/main" val="392262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D6EF6-8839-4D38-9880-427B7500DDA2}"/>
              </a:ext>
            </a:extLst>
          </p:cNvPr>
          <p:cNvSpPr>
            <a:spLocks noGrp="1"/>
          </p:cNvSpPr>
          <p:nvPr>
            <p:ph type="title"/>
          </p:nvPr>
        </p:nvSpPr>
        <p:spPr>
          <a:xfrm>
            <a:off x="1750645" y="3069912"/>
            <a:ext cx="8610600" cy="1293028"/>
          </a:xfrm>
        </p:spPr>
        <p:txBody>
          <a:bodyPr/>
          <a:lstStyle/>
          <a:p>
            <a:pPr algn="ctr"/>
            <a:r>
              <a:rPr lang="es-ES" dirty="0"/>
              <a:t>gracias</a:t>
            </a:r>
            <a:endParaRPr lang="es-CL" dirty="0"/>
          </a:p>
        </p:txBody>
      </p:sp>
    </p:spTree>
    <p:extLst>
      <p:ext uri="{BB962C8B-B14F-4D97-AF65-F5344CB8AC3E}">
        <p14:creationId xmlns:p14="http://schemas.microsoft.com/office/powerpoint/2010/main" val="341503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chemeClr val="accent1">
                    <a:lumMod val="50000"/>
                  </a:schemeClr>
                </a:solidFill>
              </a:rPr>
              <a:t>¿Qué es la alergia?  </a:t>
            </a:r>
            <a:br>
              <a:rPr lang="es-MX" dirty="0">
                <a:solidFill>
                  <a:schemeClr val="accent1">
                    <a:lumMod val="50000"/>
                  </a:schemeClr>
                </a:solidFill>
              </a:rPr>
            </a:br>
            <a:r>
              <a:rPr lang="es-MX" dirty="0">
                <a:solidFill>
                  <a:schemeClr val="accent1">
                    <a:lumMod val="50000"/>
                  </a:schemeClr>
                </a:solidFill>
              </a:rPr>
              <a:t> </a:t>
            </a:r>
            <a:r>
              <a:rPr lang="es-MX" sz="2400" i="1" dirty="0">
                <a:solidFill>
                  <a:schemeClr val="accent1">
                    <a:lumMod val="50000"/>
                  </a:schemeClr>
                </a:solidFill>
              </a:rPr>
              <a:t>rinitis alérgica</a:t>
            </a:r>
            <a:endParaRPr lang="es-CL" sz="2400" i="1" dirty="0">
              <a:solidFill>
                <a:schemeClr val="accent1">
                  <a:lumMod val="50000"/>
                </a:schemeClr>
              </a:solidFill>
            </a:endParaRPr>
          </a:p>
        </p:txBody>
      </p:sp>
      <p:sp>
        <p:nvSpPr>
          <p:cNvPr id="3" name="Marcador de contenido 2"/>
          <p:cNvSpPr>
            <a:spLocks noGrp="1"/>
          </p:cNvSpPr>
          <p:nvPr>
            <p:ph idx="1"/>
          </p:nvPr>
        </p:nvSpPr>
        <p:spPr>
          <a:xfrm>
            <a:off x="619004" y="1796662"/>
            <a:ext cx="10996612" cy="3103847"/>
          </a:xfrm>
        </p:spPr>
        <p:txBody>
          <a:bodyPr/>
          <a:lstStyle/>
          <a:p>
            <a:pPr marL="0" indent="0" algn="just">
              <a:buNone/>
            </a:pPr>
            <a:endParaRPr lang="es-CL" dirty="0"/>
          </a:p>
          <a:p>
            <a:pPr algn="just"/>
            <a:r>
              <a:rPr lang="es-CL" dirty="0"/>
              <a:t>Es un diagnóstico asociado con un conjunto de síntomas que afectan la nariz, estos se presentan cuando se inhala algo a lo que es alérgico, como polvo, caspa o polen, llamados </a:t>
            </a:r>
            <a:r>
              <a:rPr lang="es-CL" b="1" i="1" dirty="0"/>
              <a:t>alérgenos</a:t>
            </a:r>
            <a:r>
              <a:rPr lang="es-CL" dirty="0"/>
              <a:t>. </a:t>
            </a:r>
          </a:p>
          <a:p>
            <a:pPr algn="just"/>
            <a:r>
              <a:rPr lang="es-CL" dirty="0"/>
              <a:t>Puede ser entendida como una sobre reacción del organismo frente a un elemento ajeno a este.</a:t>
            </a:r>
          </a:p>
        </p:txBody>
      </p:sp>
      <p:graphicFrame>
        <p:nvGraphicFramePr>
          <p:cNvPr id="4" name="3 Diagrama"/>
          <p:cNvGraphicFramePr/>
          <p:nvPr>
            <p:extLst>
              <p:ext uri="{D42A27DB-BD31-4B8C-83A1-F6EECF244321}">
                <p14:modId xmlns:p14="http://schemas.microsoft.com/office/powerpoint/2010/main" val="3062127272"/>
              </p:ext>
            </p:extLst>
          </p:nvPr>
        </p:nvGraphicFramePr>
        <p:xfrm>
          <a:off x="4423585" y="3480194"/>
          <a:ext cx="4260945" cy="2840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070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chemeClr val="accent1">
                    <a:lumMod val="50000"/>
                  </a:schemeClr>
                </a:solidFill>
              </a:rPr>
              <a:t>Principales alérgenos</a:t>
            </a:r>
            <a:endParaRPr lang="es-CL" dirty="0">
              <a:solidFill>
                <a:schemeClr val="accent1">
                  <a:lumMod val="50000"/>
                </a:schemeClr>
              </a:solidFill>
            </a:endParaRPr>
          </a:p>
        </p:txBody>
      </p:sp>
      <p:sp>
        <p:nvSpPr>
          <p:cNvPr id="3" name="Marcador de contenido 2"/>
          <p:cNvSpPr>
            <a:spLocks noGrp="1"/>
          </p:cNvSpPr>
          <p:nvPr>
            <p:ph idx="1"/>
          </p:nvPr>
        </p:nvSpPr>
        <p:spPr>
          <a:xfrm>
            <a:off x="857738" y="2202375"/>
            <a:ext cx="10820400" cy="4024125"/>
          </a:xfrm>
        </p:spPr>
        <p:txBody>
          <a:bodyPr>
            <a:normAutofit fontScale="40000" lnSpcReduction="20000"/>
          </a:bodyPr>
          <a:lstStyle/>
          <a:p>
            <a:pPr algn="just"/>
            <a:r>
              <a:rPr lang="es-CL" sz="4500" b="1" dirty="0">
                <a:solidFill>
                  <a:srgbClr val="FF0000"/>
                </a:solidFill>
              </a:rPr>
              <a:t>Polen</a:t>
            </a:r>
            <a:r>
              <a:rPr lang="es-CL" sz="4500" dirty="0"/>
              <a:t>: las gramíneas, el olivo, las cupresáceas, las </a:t>
            </a:r>
            <a:r>
              <a:rPr lang="es-CL" sz="4500" dirty="0" err="1"/>
              <a:t>arizónicas</a:t>
            </a:r>
            <a:r>
              <a:rPr lang="es-CL" sz="4500" dirty="0"/>
              <a:t>, el plátano de sombra.</a:t>
            </a:r>
          </a:p>
          <a:p>
            <a:pPr marL="0" indent="0" algn="just">
              <a:buNone/>
            </a:pPr>
            <a:br>
              <a:rPr lang="es-CL" sz="4500" dirty="0"/>
            </a:br>
            <a:r>
              <a:rPr lang="es-CL" sz="4500" dirty="0"/>
              <a:t> </a:t>
            </a:r>
          </a:p>
          <a:p>
            <a:pPr algn="just"/>
            <a:r>
              <a:rPr lang="es-CL" sz="4500" b="1" dirty="0">
                <a:solidFill>
                  <a:srgbClr val="FF0000"/>
                </a:solidFill>
              </a:rPr>
              <a:t>Hongos ambientales (Esporas)</a:t>
            </a:r>
            <a:r>
              <a:rPr lang="es-CL" sz="4500" dirty="0"/>
              <a:t>: Al ser respiradas, pueden causar síntomas alérgicos relacionados con el asma, la rinitis y la conjuntivitis.</a:t>
            </a:r>
          </a:p>
          <a:p>
            <a:pPr marL="0" indent="0" algn="just">
              <a:buNone/>
            </a:pPr>
            <a:br>
              <a:rPr lang="es-CL" sz="4500" dirty="0"/>
            </a:br>
            <a:r>
              <a:rPr lang="es-CL" sz="4500" dirty="0"/>
              <a:t> </a:t>
            </a:r>
          </a:p>
          <a:p>
            <a:pPr algn="just"/>
            <a:r>
              <a:rPr lang="es-CL" sz="4500" b="1" dirty="0">
                <a:solidFill>
                  <a:srgbClr val="FF0000"/>
                </a:solidFill>
              </a:rPr>
              <a:t>Ácaros de polvo</a:t>
            </a:r>
            <a:r>
              <a:rPr lang="es-CL" sz="4500" dirty="0"/>
              <a:t> o ácaros domésticos: son insectos microscópicos que se desarrollan en lugares húmedos y tibios.</a:t>
            </a:r>
          </a:p>
          <a:p>
            <a:pPr algn="just"/>
            <a:endParaRPr lang="es-ES" sz="4500" dirty="0"/>
          </a:p>
          <a:p>
            <a:pPr algn="just"/>
            <a:r>
              <a:rPr lang="es-CL" sz="4500" b="1" dirty="0">
                <a:solidFill>
                  <a:srgbClr val="FF0000"/>
                </a:solidFill>
              </a:rPr>
              <a:t>Epitelios de animales</a:t>
            </a:r>
            <a:r>
              <a:rPr lang="es-CL" sz="4500" dirty="0"/>
              <a:t>: perros, gatos, caballos y roedores son los que causan más reacciones alérgicas. </a:t>
            </a:r>
          </a:p>
          <a:p>
            <a:pPr marL="0" indent="0" algn="just">
              <a:buNone/>
            </a:pPr>
            <a:endParaRPr lang="es-CL" dirty="0"/>
          </a:p>
          <a:p>
            <a:pPr marL="0" indent="0" algn="just">
              <a:buNone/>
            </a:pPr>
            <a:br>
              <a:rPr lang="es-CL" dirty="0"/>
            </a:br>
            <a:br>
              <a:rPr lang="es-CL" dirty="0"/>
            </a:br>
            <a:r>
              <a:rPr lang="es-CL" dirty="0"/>
              <a:t> </a:t>
            </a:r>
          </a:p>
          <a:p>
            <a:endParaRPr lang="es-CL" dirty="0"/>
          </a:p>
        </p:txBody>
      </p:sp>
    </p:spTree>
    <p:extLst>
      <p:ext uri="{BB962C8B-B14F-4D97-AF65-F5344CB8AC3E}">
        <p14:creationId xmlns:p14="http://schemas.microsoft.com/office/powerpoint/2010/main" val="399893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chemeClr val="accent1">
                    <a:lumMod val="50000"/>
                  </a:schemeClr>
                </a:solidFill>
              </a:rPr>
              <a:t>Formas de evitarlo</a:t>
            </a:r>
            <a:endParaRPr lang="es-CL" dirty="0">
              <a:solidFill>
                <a:schemeClr val="accent1">
                  <a:lumMod val="50000"/>
                </a:schemeClr>
              </a:solidFill>
            </a:endParaRPr>
          </a:p>
        </p:txBody>
      </p:sp>
      <p:sp>
        <p:nvSpPr>
          <p:cNvPr id="3" name="Marcador de contenido 2"/>
          <p:cNvSpPr>
            <a:spLocks noGrp="1"/>
          </p:cNvSpPr>
          <p:nvPr>
            <p:ph idx="1"/>
          </p:nvPr>
        </p:nvSpPr>
        <p:spPr/>
        <p:txBody>
          <a:bodyPr>
            <a:normAutofit lnSpcReduction="10000"/>
          </a:bodyPr>
          <a:lstStyle/>
          <a:p>
            <a:pPr algn="just"/>
            <a:r>
              <a:rPr lang="es-CL" sz="2400" b="1" dirty="0"/>
              <a:t>Evitar la exposición a agentes alérgenos</a:t>
            </a:r>
            <a:r>
              <a:rPr lang="es-CL" sz="2400" dirty="0"/>
              <a:t> como el polen, los hongos ambientales, los ácaros de polvo o los epitelios de algunos animales sería así una medida a tener en cuenta para evitar un ataque de asma.</a:t>
            </a:r>
          </a:p>
          <a:p>
            <a:pPr marL="0" indent="0" algn="just">
              <a:buNone/>
            </a:pPr>
            <a:endParaRPr lang="es-CL" sz="2400" dirty="0"/>
          </a:p>
          <a:p>
            <a:pPr algn="just"/>
            <a:r>
              <a:rPr lang="es-ES" sz="2400" b="1" dirty="0"/>
              <a:t>Trasladarse de ciudad o región </a:t>
            </a:r>
            <a:r>
              <a:rPr lang="es-ES" sz="2400" dirty="0"/>
              <a:t>en época de primavera.</a:t>
            </a:r>
            <a:endParaRPr lang="es-CL" sz="2400" dirty="0"/>
          </a:p>
          <a:p>
            <a:pPr marL="0" indent="0" algn="just">
              <a:buNone/>
            </a:pPr>
            <a:r>
              <a:rPr lang="es-CL" sz="2400" dirty="0"/>
              <a:t> </a:t>
            </a:r>
          </a:p>
          <a:p>
            <a:pPr algn="just"/>
            <a:r>
              <a:rPr lang="es-CL" sz="2400" b="1" dirty="0"/>
              <a:t>Consumir antihistamínicos </a:t>
            </a:r>
            <a:r>
              <a:rPr lang="es-CL" sz="2400" dirty="0"/>
              <a:t>(medicamento anti alérgico).</a:t>
            </a:r>
          </a:p>
          <a:p>
            <a:pPr marL="0" indent="0" algn="just">
              <a:buNone/>
            </a:pPr>
            <a:br>
              <a:rPr lang="es-CL" dirty="0"/>
            </a:br>
            <a:br>
              <a:rPr lang="es-CL" dirty="0"/>
            </a:br>
            <a:r>
              <a:rPr lang="es-CL" dirty="0"/>
              <a:t> </a:t>
            </a:r>
          </a:p>
          <a:p>
            <a:endParaRPr lang="es-CL" dirty="0"/>
          </a:p>
        </p:txBody>
      </p:sp>
    </p:spTree>
    <p:extLst>
      <p:ext uri="{BB962C8B-B14F-4D97-AF65-F5344CB8AC3E}">
        <p14:creationId xmlns:p14="http://schemas.microsoft.com/office/powerpoint/2010/main" val="174327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solidFill>
                  <a:srgbClr val="00B0F0"/>
                </a:solidFill>
              </a:rPr>
              <a:t>Solución : Filtro nasal</a:t>
            </a:r>
            <a:endParaRPr lang="es-CL" b="1" dirty="0">
              <a:solidFill>
                <a:srgbClr val="00B0F0"/>
              </a:solidFill>
            </a:endParaRPr>
          </a:p>
        </p:txBody>
      </p:sp>
      <p:sp>
        <p:nvSpPr>
          <p:cNvPr id="3" name="Marcador de contenido 2"/>
          <p:cNvSpPr>
            <a:spLocks noGrp="1"/>
          </p:cNvSpPr>
          <p:nvPr>
            <p:ph idx="1"/>
          </p:nvPr>
        </p:nvSpPr>
        <p:spPr/>
        <p:txBody>
          <a:bodyPr>
            <a:normAutofit fontScale="92500"/>
          </a:bodyPr>
          <a:lstStyle/>
          <a:p>
            <a:pPr marL="0" indent="0" algn="just">
              <a:buNone/>
            </a:pPr>
            <a:r>
              <a:rPr lang="es-MX" b="1" u="sng" dirty="0"/>
              <a:t>Sus Atributos son los siguientes:</a:t>
            </a:r>
          </a:p>
          <a:p>
            <a:pPr algn="just"/>
            <a:r>
              <a:rPr lang="es-MX" dirty="0"/>
              <a:t>Atrapa los alérgenos impidiendo el paso de estos hacia la nariz, evitando la alergia.</a:t>
            </a:r>
          </a:p>
          <a:p>
            <a:pPr algn="just"/>
            <a:r>
              <a:rPr lang="es-MX" dirty="0"/>
              <a:t>Es ergonométrico, se ajusta a la entrada de las fosas nasales.</a:t>
            </a:r>
          </a:p>
          <a:p>
            <a:pPr algn="just"/>
            <a:r>
              <a:rPr lang="es-MX" dirty="0"/>
              <a:t>El objeto es portátil.</a:t>
            </a:r>
          </a:p>
          <a:p>
            <a:pPr algn="just"/>
            <a:r>
              <a:rPr lang="es-MX" dirty="0"/>
              <a:t>El tiempo necesario para colocar el aparato o guardarlo es corto (no mas de 5 a 10 segundos).</a:t>
            </a:r>
          </a:p>
          <a:p>
            <a:pPr algn="just"/>
            <a:r>
              <a:rPr lang="es-MX" dirty="0"/>
              <a:t>Puede ser reutilizado hasta que la función de este termine (el filtro se tape o ya no filtre correctamente) o que sea incómodo de usar (acumule olores o se rompa).</a:t>
            </a:r>
          </a:p>
          <a:p>
            <a:pPr algn="just"/>
            <a:r>
              <a:rPr lang="es-MX" dirty="0"/>
              <a:t>El filtro pretende ser un objeto de uso cotidiano para el usuario y no tiene carácter de desechable, el producto debe tener un nivel de calidad que fomente al usuario querer reutilizarlo y mantener en producto.</a:t>
            </a:r>
          </a:p>
          <a:p>
            <a:pPr marL="0" indent="0" algn="just">
              <a:buNone/>
            </a:pPr>
            <a:endParaRPr lang="es-MX" dirty="0"/>
          </a:p>
          <a:p>
            <a:pPr algn="just"/>
            <a:endParaRPr lang="es-MX" dirty="0"/>
          </a:p>
        </p:txBody>
      </p:sp>
    </p:spTree>
    <p:extLst>
      <p:ext uri="{BB962C8B-B14F-4D97-AF65-F5344CB8AC3E}">
        <p14:creationId xmlns:p14="http://schemas.microsoft.com/office/powerpoint/2010/main" val="186673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Escalas de factores relevantes</a:t>
            </a:r>
            <a:endParaRPr lang="es-CL"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33438341"/>
              </p:ext>
            </p:extLst>
          </p:nvPr>
        </p:nvGraphicFramePr>
        <p:xfrm>
          <a:off x="685800" y="2193925"/>
          <a:ext cx="10820400"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hacia arriba 4"/>
          <p:cNvSpPr/>
          <p:nvPr/>
        </p:nvSpPr>
        <p:spPr>
          <a:xfrm>
            <a:off x="3386382" y="2313355"/>
            <a:ext cx="943341" cy="3540369"/>
          </a:xfrm>
          <a:prstGeom prst="up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CL" dirty="0"/>
          </a:p>
        </p:txBody>
      </p:sp>
      <p:sp>
        <p:nvSpPr>
          <p:cNvPr id="6" name="CuadroTexto 5"/>
          <p:cNvSpPr txBox="1"/>
          <p:nvPr/>
        </p:nvSpPr>
        <p:spPr>
          <a:xfrm rot="16200000">
            <a:off x="3056975" y="3838059"/>
            <a:ext cx="1602154" cy="369332"/>
          </a:xfrm>
          <a:prstGeom prst="rect">
            <a:avLst/>
          </a:prstGeom>
          <a:noFill/>
        </p:spPr>
        <p:txBody>
          <a:bodyPr wrap="square" rtlCol="0">
            <a:spAutoFit/>
          </a:bodyPr>
          <a:lstStyle/>
          <a:p>
            <a:r>
              <a:rPr lang="es-ES" dirty="0">
                <a:solidFill>
                  <a:schemeClr val="bg1"/>
                </a:solidFill>
              </a:rPr>
              <a:t>Importancia</a:t>
            </a:r>
            <a:endParaRPr lang="es-CL" dirty="0">
              <a:solidFill>
                <a:schemeClr val="bg1"/>
              </a:solidFill>
            </a:endParaRPr>
          </a:p>
        </p:txBody>
      </p:sp>
    </p:spTree>
    <p:extLst>
      <p:ext uri="{BB962C8B-B14F-4D97-AF65-F5344CB8AC3E}">
        <p14:creationId xmlns:p14="http://schemas.microsoft.com/office/powerpoint/2010/main" val="325619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00401" y="303265"/>
            <a:ext cx="8610600" cy="1293028"/>
          </a:xfrm>
        </p:spPr>
        <p:txBody>
          <a:bodyPr/>
          <a:lstStyle/>
          <a:p>
            <a:r>
              <a:rPr lang="es-ES" dirty="0"/>
              <a:t>Características y Materiales</a:t>
            </a:r>
            <a:endParaRPr lang="es-CL" dirty="0"/>
          </a:p>
        </p:txBody>
      </p:sp>
      <p:sp>
        <p:nvSpPr>
          <p:cNvPr id="3" name="Marcador de contenido 2"/>
          <p:cNvSpPr>
            <a:spLocks noGrp="1"/>
          </p:cNvSpPr>
          <p:nvPr>
            <p:ph idx="1"/>
          </p:nvPr>
        </p:nvSpPr>
        <p:spPr>
          <a:xfrm>
            <a:off x="646723" y="1822939"/>
            <a:ext cx="10820400" cy="4800599"/>
          </a:xfrm>
        </p:spPr>
        <p:txBody>
          <a:bodyPr>
            <a:normAutofit lnSpcReduction="10000"/>
          </a:bodyPr>
          <a:lstStyle/>
          <a:p>
            <a:pPr algn="just"/>
            <a:r>
              <a:rPr lang="es-MX" dirty="0"/>
              <a:t>El dispositivo pretende contener un filtro de carbón activo lo suficientemente poroso para evitar partículas de olor y alérgenos así como para permitir una respiración normal y cómoda.</a:t>
            </a:r>
          </a:p>
          <a:p>
            <a:pPr algn="just"/>
            <a:endParaRPr lang="es-MX" dirty="0"/>
          </a:p>
          <a:p>
            <a:pPr algn="just"/>
            <a:r>
              <a:rPr lang="es-MX" dirty="0"/>
              <a:t>El dispositivo esta fabricado en plástico elástico y se ajusta de manera solidaria al tabique nasal (similar al sistema de agarre los sujeta ropa).</a:t>
            </a:r>
          </a:p>
          <a:p>
            <a:pPr algn="just"/>
            <a:endParaRPr lang="es-MX" dirty="0"/>
          </a:p>
          <a:p>
            <a:pPr algn="just"/>
            <a:r>
              <a:rPr lang="es-MX" dirty="0"/>
              <a:t>El dispositivo esta fabricado en una sola pieza, por lo tanto tiene que tener la capacidad de deformarse para ser colocado y ajustado solo por memoria del material y la presión que esto ejerce en el tabique al querer volver a su estado original.</a:t>
            </a:r>
          </a:p>
          <a:p>
            <a:pPr algn="just"/>
            <a:endParaRPr lang="es-MX" dirty="0"/>
          </a:p>
          <a:p>
            <a:pPr algn="just"/>
            <a:r>
              <a:rPr lang="es-MX" dirty="0"/>
              <a:t>Reutilizable a corto plazo y desechable luego de un periodo determinado de tiempo.</a:t>
            </a:r>
          </a:p>
          <a:p>
            <a:pPr marL="0" indent="0" algn="just">
              <a:buNone/>
            </a:pPr>
            <a:endParaRPr lang="es-MX" dirty="0"/>
          </a:p>
          <a:p>
            <a:pPr marL="0" indent="0" algn="just">
              <a:buNone/>
            </a:pPr>
            <a:endParaRPr lang="es-MX" dirty="0"/>
          </a:p>
          <a:p>
            <a:pPr marL="0" indent="0">
              <a:buNone/>
            </a:pPr>
            <a:endParaRPr lang="es-CL" dirty="0"/>
          </a:p>
        </p:txBody>
      </p:sp>
    </p:spTree>
    <p:extLst>
      <p:ext uri="{BB962C8B-B14F-4D97-AF65-F5344CB8AC3E}">
        <p14:creationId xmlns:p14="http://schemas.microsoft.com/office/powerpoint/2010/main" val="349018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273C3D-7F2B-414D-BA56-CF05CEC566F8}"/>
              </a:ext>
            </a:extLst>
          </p:cNvPr>
          <p:cNvSpPr>
            <a:spLocks noGrp="1"/>
          </p:cNvSpPr>
          <p:nvPr>
            <p:ph type="title"/>
          </p:nvPr>
        </p:nvSpPr>
        <p:spPr/>
        <p:txBody>
          <a:bodyPr/>
          <a:lstStyle/>
          <a:p>
            <a:r>
              <a:rPr lang="es-ES" dirty="0"/>
              <a:t>Estrategias de desarrollo</a:t>
            </a:r>
            <a:endParaRPr lang="es-CL" dirty="0"/>
          </a:p>
        </p:txBody>
      </p:sp>
      <p:sp>
        <p:nvSpPr>
          <p:cNvPr id="3" name="Marcador de contenido 2">
            <a:extLst>
              <a:ext uri="{FF2B5EF4-FFF2-40B4-BE49-F238E27FC236}">
                <a16:creationId xmlns:a16="http://schemas.microsoft.com/office/drawing/2014/main" id="{211D3D31-E01D-412A-9393-9130DDD73777}"/>
              </a:ext>
            </a:extLst>
          </p:cNvPr>
          <p:cNvSpPr>
            <a:spLocks noGrp="1"/>
          </p:cNvSpPr>
          <p:nvPr>
            <p:ph idx="1"/>
          </p:nvPr>
        </p:nvSpPr>
        <p:spPr/>
        <p:txBody>
          <a:bodyPr/>
          <a:lstStyle/>
          <a:p>
            <a:pPr algn="just"/>
            <a:r>
              <a:rPr lang="es-ES" dirty="0"/>
              <a:t>Diseño CAD.</a:t>
            </a:r>
          </a:p>
          <a:p>
            <a:pPr algn="just"/>
            <a:endParaRPr lang="es-ES" dirty="0"/>
          </a:p>
          <a:p>
            <a:pPr algn="just"/>
            <a:r>
              <a:rPr lang="es-ES" dirty="0"/>
              <a:t>Desarrollo de carcaza mediante impresión 3D para baja escala de producción.</a:t>
            </a:r>
          </a:p>
          <a:p>
            <a:pPr algn="just"/>
            <a:endParaRPr lang="es-ES" dirty="0"/>
          </a:p>
          <a:p>
            <a:pPr algn="just"/>
            <a:r>
              <a:rPr lang="es-ES" dirty="0"/>
              <a:t>Desarrollo de moldes para alta escala de producción.</a:t>
            </a:r>
          </a:p>
          <a:p>
            <a:pPr algn="just"/>
            <a:endParaRPr lang="es-ES" dirty="0"/>
          </a:p>
          <a:p>
            <a:pPr algn="just"/>
            <a:r>
              <a:rPr lang="es-ES" dirty="0"/>
              <a:t>Utilización de filtros comerciales.</a:t>
            </a:r>
          </a:p>
          <a:p>
            <a:pPr marL="0" indent="0">
              <a:buNone/>
            </a:pPr>
            <a:endParaRPr lang="es-CL" dirty="0"/>
          </a:p>
        </p:txBody>
      </p:sp>
    </p:spTree>
    <p:extLst>
      <p:ext uri="{BB962C8B-B14F-4D97-AF65-F5344CB8AC3E}">
        <p14:creationId xmlns:p14="http://schemas.microsoft.com/office/powerpoint/2010/main" val="111920418"/>
      </p:ext>
    </p:extLst>
  </p:cSld>
  <p:clrMapOvr>
    <a:masterClrMapping/>
  </p:clrMapOvr>
</p:sld>
</file>

<file path=ppt/theme/theme1.xml><?xml version="1.0" encoding="utf-8"?>
<a:theme xmlns:a="http://schemas.openxmlformats.org/drawingml/2006/main" name="Estela de condensación">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Estela de condensación</Template>
  <TotalTime>362</TotalTime>
  <Words>812</Words>
  <Application>Microsoft Office PowerPoint</Application>
  <PresentationFormat>Panorámica</PresentationFormat>
  <Paragraphs>112</Paragraphs>
  <Slides>23</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Century Gothic</vt:lpstr>
      <vt:lpstr>Estela de condensación</vt:lpstr>
      <vt:lpstr>Filtro antialérgico</vt:lpstr>
      <vt:lpstr>Problemática: Las alergias nasales</vt:lpstr>
      <vt:lpstr>¿Qué es la alergia?    rinitis alérgica</vt:lpstr>
      <vt:lpstr>Principales alérgenos</vt:lpstr>
      <vt:lpstr>Formas de evitarlo</vt:lpstr>
      <vt:lpstr>Solución : Filtro nasal</vt:lpstr>
      <vt:lpstr>Escalas de factores relevantes</vt:lpstr>
      <vt:lpstr>Características y Materiales</vt:lpstr>
      <vt:lpstr>Estrategias de desarrollo</vt:lpstr>
      <vt:lpstr>Tipos de filtros</vt:lpstr>
      <vt:lpstr>Presentación de PowerPoint</vt:lpstr>
      <vt:lpstr>Posibles extensiones</vt:lpstr>
      <vt:lpstr>Posible aproximación</vt:lpstr>
      <vt:lpstr>Diferencias con el mercado</vt:lpstr>
      <vt:lpstr>Prototipos</vt:lpstr>
      <vt:lpstr>Prototipo A1.0</vt:lpstr>
      <vt:lpstr>Prototipo A1.1</vt:lpstr>
      <vt:lpstr>Prototipo A1.2</vt:lpstr>
      <vt:lpstr>Prototipo A1.3</vt:lpstr>
      <vt:lpstr>Prototipo B1.0</vt:lpstr>
      <vt:lpstr>Prototipo B2.0</vt:lpstr>
      <vt:lpstr>Carcasa Prototipo B2.0</vt:lpstr>
      <vt:lpstr>gracias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Filtro antialérgico nasal</dc:title>
  <dc:creator>Usuario Laboratorio</dc:creator>
  <cp:lastModifiedBy>Orlando</cp:lastModifiedBy>
  <cp:revision>34</cp:revision>
  <dcterms:created xsi:type="dcterms:W3CDTF">2017-04-24T23:23:01Z</dcterms:created>
  <dcterms:modified xsi:type="dcterms:W3CDTF">2017-07-11T03:29:49Z</dcterms:modified>
</cp:coreProperties>
</file>